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7" r:id="rId4"/>
  </p:sldMasterIdLst>
  <p:notesMasterIdLst>
    <p:notesMasterId r:id="rId181"/>
  </p:notesMasterIdLst>
  <p:handoutMasterIdLst>
    <p:handoutMasterId r:id="rId182"/>
  </p:handoutMasterIdLst>
  <p:sldIdLst>
    <p:sldId id="270" r:id="rId5"/>
    <p:sldId id="261" r:id="rId6"/>
    <p:sldId id="276" r:id="rId7"/>
    <p:sldId id="271" r:id="rId8"/>
    <p:sldId id="277" r:id="rId9"/>
    <p:sldId id="272" r:id="rId10"/>
    <p:sldId id="278" r:id="rId11"/>
    <p:sldId id="273" r:id="rId12"/>
    <p:sldId id="274" r:id="rId13"/>
    <p:sldId id="279" r:id="rId14"/>
    <p:sldId id="275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25" r:id="rId60"/>
    <p:sldId id="326" r:id="rId61"/>
    <p:sldId id="327" r:id="rId62"/>
    <p:sldId id="328" r:id="rId63"/>
    <p:sldId id="329" r:id="rId64"/>
    <p:sldId id="330" r:id="rId65"/>
    <p:sldId id="331" r:id="rId66"/>
    <p:sldId id="332" r:id="rId67"/>
    <p:sldId id="333" r:id="rId68"/>
    <p:sldId id="334" r:id="rId69"/>
    <p:sldId id="335" r:id="rId70"/>
    <p:sldId id="336" r:id="rId71"/>
    <p:sldId id="337" r:id="rId72"/>
    <p:sldId id="338" r:id="rId73"/>
    <p:sldId id="339" r:id="rId74"/>
    <p:sldId id="340" r:id="rId75"/>
    <p:sldId id="341" r:id="rId76"/>
    <p:sldId id="342" r:id="rId77"/>
    <p:sldId id="343" r:id="rId78"/>
    <p:sldId id="344" r:id="rId79"/>
    <p:sldId id="346" r:id="rId80"/>
    <p:sldId id="345" r:id="rId81"/>
    <p:sldId id="347" r:id="rId82"/>
    <p:sldId id="348" r:id="rId83"/>
    <p:sldId id="349" r:id="rId84"/>
    <p:sldId id="350" r:id="rId85"/>
    <p:sldId id="351" r:id="rId86"/>
    <p:sldId id="352" r:id="rId87"/>
    <p:sldId id="353" r:id="rId88"/>
    <p:sldId id="354" r:id="rId89"/>
    <p:sldId id="355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4" r:id="rId99"/>
    <p:sldId id="365" r:id="rId100"/>
    <p:sldId id="366" r:id="rId101"/>
    <p:sldId id="367" r:id="rId102"/>
    <p:sldId id="368" r:id="rId103"/>
    <p:sldId id="369" r:id="rId104"/>
    <p:sldId id="370" r:id="rId105"/>
    <p:sldId id="371" r:id="rId106"/>
    <p:sldId id="372" r:id="rId107"/>
    <p:sldId id="373" r:id="rId108"/>
    <p:sldId id="374" r:id="rId109"/>
    <p:sldId id="375" r:id="rId110"/>
    <p:sldId id="376" r:id="rId111"/>
    <p:sldId id="377" r:id="rId112"/>
    <p:sldId id="378" r:id="rId113"/>
    <p:sldId id="379" r:id="rId114"/>
    <p:sldId id="380" r:id="rId115"/>
    <p:sldId id="381" r:id="rId116"/>
    <p:sldId id="382" r:id="rId117"/>
    <p:sldId id="392" r:id="rId118"/>
    <p:sldId id="393" r:id="rId119"/>
    <p:sldId id="383" r:id="rId120"/>
    <p:sldId id="384" r:id="rId121"/>
    <p:sldId id="385" r:id="rId122"/>
    <p:sldId id="386" r:id="rId123"/>
    <p:sldId id="387" r:id="rId124"/>
    <p:sldId id="388" r:id="rId125"/>
    <p:sldId id="394" r:id="rId126"/>
    <p:sldId id="389" r:id="rId127"/>
    <p:sldId id="395" r:id="rId128"/>
    <p:sldId id="390" r:id="rId129"/>
    <p:sldId id="398" r:id="rId130"/>
    <p:sldId id="391" r:id="rId131"/>
    <p:sldId id="397" r:id="rId132"/>
    <p:sldId id="396" r:id="rId133"/>
    <p:sldId id="399" r:id="rId134"/>
    <p:sldId id="400" r:id="rId135"/>
    <p:sldId id="401" r:id="rId136"/>
    <p:sldId id="405" r:id="rId137"/>
    <p:sldId id="402" r:id="rId138"/>
    <p:sldId id="403" r:id="rId139"/>
    <p:sldId id="404" r:id="rId140"/>
    <p:sldId id="406" r:id="rId141"/>
    <p:sldId id="407" r:id="rId142"/>
    <p:sldId id="408" r:id="rId143"/>
    <p:sldId id="409" r:id="rId144"/>
    <p:sldId id="410" r:id="rId145"/>
    <p:sldId id="411" r:id="rId146"/>
    <p:sldId id="412" r:id="rId147"/>
    <p:sldId id="414" r:id="rId148"/>
    <p:sldId id="413" r:id="rId149"/>
    <p:sldId id="415" r:id="rId150"/>
    <p:sldId id="416" r:id="rId151"/>
    <p:sldId id="417" r:id="rId152"/>
    <p:sldId id="418" r:id="rId153"/>
    <p:sldId id="419" r:id="rId154"/>
    <p:sldId id="420" r:id="rId155"/>
    <p:sldId id="421" r:id="rId156"/>
    <p:sldId id="422" r:id="rId157"/>
    <p:sldId id="423" r:id="rId158"/>
    <p:sldId id="424" r:id="rId159"/>
    <p:sldId id="426" r:id="rId160"/>
    <p:sldId id="425" r:id="rId161"/>
    <p:sldId id="427" r:id="rId162"/>
    <p:sldId id="428" r:id="rId163"/>
    <p:sldId id="429" r:id="rId164"/>
    <p:sldId id="430" r:id="rId165"/>
    <p:sldId id="431" r:id="rId166"/>
    <p:sldId id="432" r:id="rId167"/>
    <p:sldId id="433" r:id="rId168"/>
    <p:sldId id="434" r:id="rId169"/>
    <p:sldId id="435" r:id="rId170"/>
    <p:sldId id="436" r:id="rId171"/>
    <p:sldId id="437" r:id="rId172"/>
    <p:sldId id="438" r:id="rId173"/>
    <p:sldId id="439" r:id="rId174"/>
    <p:sldId id="440" r:id="rId175"/>
    <p:sldId id="441" r:id="rId176"/>
    <p:sldId id="442" r:id="rId177"/>
    <p:sldId id="443" r:id="rId178"/>
    <p:sldId id="444" r:id="rId179"/>
    <p:sldId id="268" r:id="rId18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EBA167-E1A9-490E-9B5C-5CBEAF717C7E}">
          <p14:sldIdLst>
            <p14:sldId id="270"/>
            <p14:sldId id="261"/>
            <p14:sldId id="276"/>
            <p14:sldId id="271"/>
          </p14:sldIdLst>
        </p14:section>
        <p14:section name="03 Language Structure" id="{A9495DF9-3668-4194-9B86-EE94F136812F}">
          <p14:sldIdLst>
            <p14:sldId id="277"/>
            <p14:sldId id="272"/>
            <p14:sldId id="278"/>
            <p14:sldId id="273"/>
            <p14:sldId id="274"/>
            <p14:sldId id="279"/>
            <p14:sldId id="275"/>
          </p14:sldIdLst>
        </p14:section>
        <p14:section name="04 Generic Metamodel" id="{DD1C3790-333A-4075-9F87-C3ED7B5B535E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05 Relationship and Rel Connectors" id="{6351D2DB-C285-4287-9954-D161EFCC1EBF}">
          <p14:sldIdLst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06 Motivation Elements" id="{7198B69B-DE84-45D9-B0D6-BF4C4BCA1157}">
          <p14:sldIdLst>
            <p14:sldId id="309"/>
            <p14:sldId id="310"/>
            <p14:sldId id="311"/>
            <p14:sldId id="312"/>
            <p14:sldId id="314"/>
            <p14:sldId id="315"/>
            <p14:sldId id="316"/>
            <p14:sldId id="317"/>
            <p14:sldId id="318"/>
          </p14:sldIdLst>
        </p14:section>
        <p14:section name="07 Strategy Layer" id="{222DF0E3-3B07-4E8E-920E-EF25CF3DAAB9}">
          <p14:sldIdLst>
            <p14:sldId id="319"/>
            <p14:sldId id="320"/>
            <p14:sldId id="321"/>
            <p14:sldId id="322"/>
            <p14:sldId id="323"/>
            <p14:sldId id="324"/>
          </p14:sldIdLst>
        </p14:section>
        <p14:section name="08 Business Layer" id="{1BC7DA8A-3BE1-433A-9753-CFB7EDA2E036}">
          <p14:sldIdLst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</p14:sldIdLst>
        </p14:section>
        <p14:section name="09 Application Layer" id="{0A1DD932-EEFD-49C1-9EAE-2037398D56F7}">
          <p14:sldIdLst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</p14:sldIdLst>
        </p14:section>
        <p14:section name="10 Technology Layer" id="{7536D85B-2F3E-40AB-83F2-D2F1509E24F5}">
          <p14:sldIdLst>
            <p14:sldId id="343"/>
            <p14:sldId id="344"/>
            <p14:sldId id="346"/>
            <p14:sldId id="345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</p14:sldIdLst>
        </p14:section>
        <p14:section name="11 Relationships between Core Layers" id="{E9960735-DC9C-4113-A190-A512A10016A9}">
          <p14:sldIdLst>
            <p14:sldId id="358"/>
            <p14:sldId id="359"/>
            <p14:sldId id="360"/>
          </p14:sldIdLst>
        </p14:section>
        <p14:section name="12 Implementation &amp; Migration Layer" id="{DEF5971F-93A6-448A-8B7F-FA44584F1648}">
          <p14:sldIdLst>
            <p14:sldId id="361"/>
            <p14:sldId id="362"/>
            <p14:sldId id="363"/>
            <p14:sldId id="364"/>
          </p14:sldIdLst>
        </p14:section>
        <p14:section name="13 Stakeholders, Architecture Views, and Viewpoints" id="{702F32BD-5F83-40FC-B204-A3EE86B0E53B}">
          <p14:sldIdLst>
            <p14:sldId id="365"/>
            <p14:sldId id="366"/>
          </p14:sldIdLst>
        </p14:section>
        <p14:section name="14. Language Customization Mechanisms" id="{BDDB4F90-7E42-4E6B-A576-CAF5A99BE480}">
          <p14:sldIdLst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</p14:sldIdLst>
        </p14:section>
        <p14:section name="Appendix B: Relationships (Normative)" id="{55AD598F-5A93-4090-A81F-E447B3B84CFF}">
          <p14:sldIdLst>
            <p14:sldId id="376"/>
            <p14:sldId id="377"/>
            <p14:sldId id="378"/>
            <p14:sldId id="379"/>
            <p14:sldId id="380"/>
            <p14:sldId id="381"/>
            <p14:sldId id="382"/>
            <p14:sldId id="392"/>
            <p14:sldId id="393"/>
            <p14:sldId id="383"/>
            <p14:sldId id="384"/>
            <p14:sldId id="385"/>
            <p14:sldId id="386"/>
            <p14:sldId id="387"/>
            <p14:sldId id="388"/>
            <p14:sldId id="394"/>
            <p14:sldId id="389"/>
            <p14:sldId id="395"/>
          </p14:sldIdLst>
        </p14:section>
        <p14:section name="Appendix C Example Viewpoints - C.1" id="{48AB53A4-6999-434F-B2E4-ADF7315BCD76}">
          <p14:sldIdLst>
            <p14:sldId id="390"/>
            <p14:sldId id="398"/>
            <p14:sldId id="391"/>
            <p14:sldId id="397"/>
            <p14:sldId id="396"/>
            <p14:sldId id="399"/>
            <p14:sldId id="400"/>
            <p14:sldId id="401"/>
            <p14:sldId id="405"/>
            <p14:sldId id="402"/>
            <p14:sldId id="403"/>
            <p14:sldId id="404"/>
            <p14:sldId id="406"/>
            <p14:sldId id="407"/>
            <p14:sldId id="408"/>
            <p14:sldId id="409"/>
            <p14:sldId id="410"/>
            <p14:sldId id="411"/>
            <p14:sldId id="412"/>
            <p14:sldId id="414"/>
            <p14:sldId id="413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6"/>
            <p14:sldId id="425"/>
            <p14:sldId id="427"/>
            <p14:sldId id="428"/>
            <p14:sldId id="429"/>
            <p14:sldId id="430"/>
            <p14:sldId id="431"/>
            <p14:sldId id="432"/>
          </p14:sldIdLst>
        </p14:section>
        <p14:section name="Appendix C Example Viewpoints - C.2" id="{0EF18622-C07D-472B-A9E0-EF5F9C41ACDA}">
          <p14:sldIdLst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</p14:sldIdLst>
        </p14:section>
        <p14:section name="Appendix C Example Viewpoints - C.3" id="{DC865CE1-73A1-4B0E-AB14-62364FC59496}">
          <p14:sldIdLst/>
        </p14:section>
        <p14:section name="Appendix C Example Viewpoints - C.4" id="{13572515-89F3-40B4-959D-35FE9DD2A7D4}">
          <p14:sldIdLst/>
        </p14:section>
        <p14:section name="Cover" id="{048C7E7E-2D77-496F-AD98-1DF956E7B736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35" autoAdjust="0"/>
  </p:normalViewPr>
  <p:slideViewPr>
    <p:cSldViewPr snapToGrid="0" snapToObjects="1">
      <p:cViewPr varScale="1">
        <p:scale>
          <a:sx n="97" d="100"/>
          <a:sy n="97" d="100"/>
        </p:scale>
        <p:origin x="99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412"/>
    </p:cViewPr>
  </p:sorterViewPr>
  <p:notesViewPr>
    <p:cSldViewPr snapToGrid="0" snapToObjects="1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notesMaster" Target="notesMasters/notesMaster1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handoutMaster" Target="handoutMasters/handout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presProps" Target="pres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viewProps" Target="view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tableStyles" Target="tableStyles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" Type="http://schemas.openxmlformats.org/officeDocument/2006/relationships/customXml" Target="../customXml/item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0BB816-636F-4C40-9EC7-A3BA365B89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CE0D02-F780-4697-9A30-3F10F4D67C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99885C-64C6-4202-8B65-38170DBD673D}" type="datetimeFigureOut">
              <a:rPr lang="en-US" smtClean="0"/>
              <a:t>2/2/2025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C7536-00AB-4C14-90D3-7D88603F2A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BC111-E561-48D6-9DB3-85F8BE552B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AA4D1-BF1D-4260-B442-EBD7859EC5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46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49326-15A5-4041-B3F6-1CB1FE840753}" type="datetimeFigureOut">
              <a:rPr lang="en-US" smtClean="0"/>
              <a:t>2/2/2025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39BA2-F127-4DB1-B8FD-D5A70CC3E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05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4F618-A458-4C39-7F8C-6B81775F6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82BCAF-8901-428B-5149-A90FB6925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B5A04C-BC67-AFE4-4570-FCF903E15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82F69-52F1-C7BC-923B-55D697C9B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40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D96C1-E864-7067-6BB7-FAFFAB950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4602A7-568F-34CF-1879-C0517486A4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24D967-2EED-A6EF-D9F2-F25F97A2A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21A00-7364-4A92-D733-68523D98C8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97439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48A15-BB1F-DC4D-5F59-A5DB088E9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397AC4-30D9-8EB1-9444-F1D2070ED8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CFFDC3-9F4E-2EDC-A613-E999A12AA1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ABD4A-1EE2-F890-729C-71C7F9D959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76363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88970-1817-98A5-65F9-2E7DC0071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997A46-7900-43C1-1F4E-A753F425CA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EBA80C-5A29-BB22-9016-2EF5F810FF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DAD84-7B27-1E9C-BF3E-C49AB51435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86227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673B5-F287-1BAC-B928-6A888D617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919078-51E5-B690-C32C-9BAFC49962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1BFD74-1EB8-7634-F403-F8771AAED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B350F-FD00-24C8-0993-54DE1AEFE9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64088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47584-4FF3-3A4A-0AEB-EAEC1A1A0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C1C966-E4E1-315E-2A6F-F408263E42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4D9BE0-DEAD-8D51-D2AD-A742D0EED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52D86-BD5B-58D5-10DF-CF07EA7E82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0575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BAE66-53C1-A369-CD22-BCE311BE4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3778E-BE84-6948-ACAF-17A81327BE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DE5A8D-1868-AECE-21E8-529F06993E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55615-5FF1-25F9-8DBA-CED13BC40C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98205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63E94-41D9-AD68-E13B-ACB3829C3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65DD37-7959-236E-1F38-6F76D47AA9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0CDBF6-3626-FC03-DF67-112F0A515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32F98-AA24-B076-E8E0-1551E9D4CE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01669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6BAC2-A957-2197-B5DF-E95338D79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469F19-FA9C-127A-FECB-03D9ADF5F0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EA341B-DD12-81ED-0288-2219420A9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E3699-923F-AF17-9797-0627DD7A41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43033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8DEED-412C-6F16-D638-F07866D9F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444C85-2FA8-CB66-F4F2-1168D78A47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067222-6864-AE89-D17C-2E41F3C73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18B8-3569-14A4-DF00-6ED605E332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78421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58974-ECFC-5A84-2FA3-A054E3624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10762A-66DA-9D6A-9D8A-AFEAB05F1C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9C5E5F-D85F-AC00-B8C0-2AA6D9D65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9478F-2602-D978-146C-192887B86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1625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49CF3-29AE-9DE2-63BF-7C0CF4189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3111F7-270D-92E4-CA59-C4860A253A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643347-A08D-CCD2-7B1E-4BEBBE518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F7139-574E-AC96-B957-D5464D23A0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851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C9FF4-B571-3315-2D76-4357D3227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F5FDD9-9274-A327-C784-F7572BF352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BB32F9-8D51-2E1E-1CF7-536442173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E630E-7DD5-A4D5-873C-7C9C049F8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5654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F94F6-06D4-8577-17A8-D6ECFD96E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4AA11-091F-14D1-70D6-4A7651BBC0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6601A5-AC05-8795-7C0B-95C860609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83886-C345-F917-7EA4-245F818CCF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91099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5B123-C1A1-A23C-9C31-4EC76AA63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39DCC9-99B6-B6F3-6745-1431AADB8D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146DA0-7553-9A72-E093-D53BAB97BB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76E90-F047-75BD-1A67-EDB7BEFCC1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0056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BAF55-5710-D247-D734-7E0A54CBD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C11686-6ADD-7E37-E8B1-DF0E45A528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A0C78B-6822-DD70-85A5-B42BB93B08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22438-99CE-D1DE-28FA-2F11F14E27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07758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8EA84-9A10-2030-C9CF-05C22D3BD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2E6B37-C897-7657-8880-2FC26B6896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7A9102-B2F1-9A37-E4C8-3D078C04F7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8ED86-C3A1-78A6-1176-CA47249E1E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25379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47EB4-FD5E-7191-AB9B-A144792DB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2118D9-397D-5EA7-43EC-C14EC83BCC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9AE17E-366D-2E2D-1E65-89E6E6BA63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8C539-E708-EAD5-E53A-B286E20DE9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61701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9466E-6A72-D3AD-5750-C82583F68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97AB24-EB02-3E24-8621-1CD3B6B29E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C003D6-D30F-58B0-3844-C8447A0E9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909EB-22CB-5B6C-895C-B135A67E9C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07302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57E9F-C667-5D12-75E8-5EBB2C68B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9FB4A4-B537-F0A5-236E-DE3C132671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E85E93-88A4-8BDE-978F-B4ADCEAF88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40ED8-1074-4A3C-0CE1-B7DDA205DE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45845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C616C-0495-3C54-96A4-F3CB6098C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A100E7-A596-5C84-C6E5-D0B7891E12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8C093F-5674-8E4D-A869-2082243B50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BCD94-5120-5A17-20E8-C241BDFF5A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81341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75408-5BBE-5694-BE97-0B8A1C9A3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B1FEE9-F6CE-0548-282D-88CB38E92E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918ADA-1DD8-88FB-5C01-1E7ADCC435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3FF8F-03E0-7E60-6FF4-2D189F0064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01554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47EF7-6225-4E43-A716-BAB8C6B0A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5496F4-8847-8D9E-9D07-C51968B247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CF25DF-E389-F013-687B-3171B785D7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DFEA6-99B4-A89A-9B21-EE0CC0A3D4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032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67008-04AE-6E83-9891-0C4F67F8A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6971EC-B4AA-DC31-ACD3-D0208A8A16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9D8BC-9E87-E9CD-103A-2AED29384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7DBDF-F286-4C5D-064C-3DDDB266AD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6936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65A15-9586-663D-B832-D46BA228C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BE00A9-6842-B48A-4B2D-00BF17562D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463EE6-4CEC-1BC8-C7AD-AB2C60DD5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A5F66-BB49-0A86-2613-D25B28667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79981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6D40D-389D-E9F0-F0AA-30B981465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9B2CFC-2DBD-351D-8172-385A12547C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003267-A0EF-34A2-852B-17239CB48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CB53F-DE08-63B5-C346-DB64FF0A25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68853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99044-F4B8-4A99-2856-2B6B52E52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FDF944-2569-9328-B008-75DA094B54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BCF4F9-D940-5F41-F9A7-79245E0FC4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9198D-1BBB-5B39-8463-08E4C81763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99982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E4540-E4BE-007B-7C24-09BA5E152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04ACB0-DA55-3A29-A07D-A7773C98E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1D4D2-2D99-96FC-CE98-A49D85641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DC305-B5DA-E98D-0955-A161C3A5E4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36046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20DDB-19A7-6428-3D09-B74F0A5DC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FBF29E-3F0C-92D4-461D-012FA442A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9BA85C-CA5F-67CD-2EF5-17858C7CD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09F74-8757-BB23-757D-031F711A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46976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6ABC9-3BFC-F035-DC9A-B74D031D3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43679A-B5B3-7A24-39A1-C5A348E6B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EC4B2B-3000-7F5A-13B7-EAE74750A1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27CB1-4B6A-31A0-B743-6A80569A3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69838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301CB-E1BC-E642-AE04-C9B6DBF22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85949D-28A6-32D7-DCBF-4BA3A927C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9EAB8B-971E-421B-71E0-8722910F8A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2783F2-301C-8A69-5A79-2EDA18E869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60884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6653C-F185-68B6-7DA9-34E37583A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B9B1E4-6BD5-39BF-8D37-5AD7961348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05C652-C9F4-8492-95F9-F18DC611BC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9A834-736A-9039-DEB2-36B849B251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0081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52134-6B35-CE8F-ED5D-A8DD9F849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37182B-8842-205C-F28C-42F3A7D2B4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C050F5-A68E-4500-F116-94ADC3A4F2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11FA3-E8E3-A873-41C1-10B70A0DA8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75355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484B7-DF88-F628-5094-76AEB75F9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8E0794-825E-15C6-4C2C-E3BD6B04AF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8EBD9D-FC12-79AD-90A3-4F368EAF4A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F5E57-E101-9CA1-CAA0-48FB2D2C1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427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FAE13-E9A5-2C33-50E9-6BC0FA734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2752D6-A52C-5151-C3DD-A4C433E40B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FD98EA-9A01-69E0-5E9E-56D4966686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5BA1E-DC69-0F57-D64B-242E7457E0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0301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49E89-2AE2-A6C3-D65D-063AB8581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CBD885-FF40-1B04-B8D8-DE82977CA5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9FB7B9-41FE-738C-9B03-4CEC922513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31416-6B85-C64C-3927-973A99B3D8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6254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517DF-285B-D2CB-B0D7-431E7E6E7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C7D9B9-3786-22AA-C893-9E0953EAEB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E26C12-CF44-F913-EBEA-AFC679F0DF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CFF3B-4904-3F23-956A-4655EED9D1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94573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839C2-A081-A2DA-3C1D-84975D3F2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A07A81-5AF3-82FF-E6B3-E6982B8F72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85B2BC-910A-44CB-D16E-B3AEB2E2FA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DEC1F-5378-90E6-D794-F2AB4E84B6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70673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58961-3378-5748-8818-7DFC5E7F7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544BD0-A873-0DF9-BF0B-2534537880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3CEDDA-1EC1-9930-1F1C-DC4FB5714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02FA28-D47E-2665-8E20-7FFF014393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1908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7DF5C-0978-B695-09A4-E5901C2FD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BDA22D-EEE3-C7A1-3E01-F80A38DCD7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8F92B3-53AC-CCA6-BFB7-CF72E9A983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8DC643-14DC-49CF-0BE1-C201DE5236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38781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8A586-DF6B-27CF-5053-B48E06F24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BFC049-DA25-6E89-2FDE-C9699AA173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AE3EFE-0BDA-E0DE-354F-7019E294D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B5452-3318-7EE7-E022-C6622D7D34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90780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C0906-2230-5B77-EB0E-54ECD3900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392AA1-2E45-08E8-BF1D-C01A787765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5DEF04-8E70-680C-051D-AF2B08DE5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B14FD-588F-CEFC-96F4-1EF88ADCB4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29886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6BAA0-C53A-D830-0396-90AFEDDFA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FB8E2E-D87D-0D89-7B0F-B5B8D799A9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4732A3-EE94-109E-7E1C-62D0A6D2AC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EA9F6-0951-2053-385E-CE068F87DC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62875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7C054-A865-4695-B27F-36A530745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9ABA90-E08D-A933-64D6-B1D4E84081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13DA85-F6F9-C36A-0EFF-BA84C4A8F1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5D1D1-BE06-FC19-9CD7-B51546F6BE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20393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C2EE3-31B2-1EBD-192F-BBD44AB7E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0145D3-F49E-EF44-51C7-157EAD3649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DD25EC-7D13-FB7D-5607-95C9689EC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AA527-7E57-C087-47F3-BA77174D56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800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E7AD2-F04C-6326-2182-9AE88FD72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FC04A-B11F-02AB-9B85-457870E4ED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0489ED-519D-9793-8AEC-92634C58F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1BB4C-A265-C98D-3FCC-BC81113288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2905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2219B-5F80-F703-0784-4F9709CDD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DE7230-4746-9B09-3A5C-7783EC5CD4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D37A29-180A-49A0-B314-8CBF0AB04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D63C2-6C5E-887C-D7E7-86DD10D433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149125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D0865-9279-7F7E-42E3-C0B65E456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6FC39A-1267-5BC1-1F97-33F3B6DA49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D9E804-68F4-81F4-D9D4-2475EEE884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5C378-9C83-B2EE-F8B6-CA5BA94A4A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582673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1C973-72D1-DED4-2C11-141598881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5CB548-2C07-69AB-C926-B96AD283A3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897108-1534-918D-994F-0DD1CBA0F2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CED43-53AA-4497-9DDA-CE43BE1F47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212978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D1A9B-6A91-6440-0973-C0250D056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FA90EE-DD04-CC3B-642B-F8DC57DF54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32B628-7517-4E67-4F01-AAC7454A7B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9FD8F-57CA-548A-E4AE-85A06CFA49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753269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A7DA8-7A90-8974-8DAF-31003EBEF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50D5F1-08ED-5B62-0C9B-1B194E9E47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8AAE0F-EE74-9583-2721-737B95302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D4D03-BD73-88A9-74BD-8D9D3F0120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49331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A5921-8D2F-8C43-1E33-D354A348A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23155B-4DBD-1D59-534C-710654AFE9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589EC2-505C-FB4A-60CD-A8E4991AF5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CFF92-0E64-A2E5-C7E7-F683E0D261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632622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45B48-A124-394C-0EA3-1FAE3D32C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AD6B68-144E-679C-A286-976838C6EC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0BA8EF-A4EF-3D4B-7B01-087A10C0C3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FD711-9B19-C9D0-C973-F82591938C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95276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57B39-0270-2067-CCAC-97B3995CF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2F8E4A-5725-D76C-CE0A-53DB842609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30AC9C-1A4E-385E-F861-29AF323DA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B670F-B782-6558-0555-C4C62D373C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39865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75A6B-FECB-C383-680C-7C4E33F71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057D39-E8F6-DDFA-C174-D15E03CBC3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8A1C85-F3F9-C099-3FB8-8C6F7FC30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BE576-06FA-5F81-0FB2-0562340FA8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695585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A1C54-9C1F-7E6D-95EA-CC622C61A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13750F-8A1E-9978-2073-A4EED60CDC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8BA255-6CAE-2FF7-1B7F-8AD4A81F7B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562B9B-69AE-6DFD-1950-62B278C6B5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811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B330C-B317-EFCC-2CC6-9634002FC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F9687B-9CBB-EFD2-9F58-91A5FF3FCB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E5E984-5618-7D17-F127-E0C7ACD32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4D459-1FC4-8953-85D0-3E575522C1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23067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6DC5D-12BB-690D-D75E-9A51F3C4E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DEF746-D8EA-D6CF-AAF9-A6D7C34224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961B50-AE98-B3B4-00C6-813A313BFB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66152B-FFAC-8EE8-E18E-E355570CDE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859416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B65A9-DEA8-B887-4DB4-80C6DC4A1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976FD7-2FEF-EFCB-045E-329AD77ABD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C671AE-41EC-66AB-DBD5-7CE81E6CF5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105DB-8B6C-18A7-71E6-94A43B8D41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02554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50F57-D99C-311F-BBDB-4E5C01D30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3B8CB1-ACA8-1369-53A1-8190DB7485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679017-3196-577B-75DE-E43BD1184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502B0-D15C-3730-F58C-73C4E7D5C7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24532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2CD65-A6E0-38A8-F7C2-78D14398B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D0037B-AC0F-07B2-7A3D-6BDA05DC4D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0034A7-5269-7E1E-65B6-32A5D1B8A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CC8A4-9542-71E9-F447-3596DCFD5B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4976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94209-9229-10B8-60A0-FE3CD97F7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02C486-B0DC-9D23-0FA6-498FA3717F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0B8F10-981D-6089-8D40-E101A4984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2E7D5-2BD1-4FD4-AFDC-EA3AA940FD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384026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A448F-E88A-FA63-B37B-20DF43A05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E9C451-CB6D-718C-C419-47E7B9F02D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CFAD24-8F40-CB21-426B-6BFD09035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1AC3A5-074A-545D-D3EA-9DE204FCC6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575808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6E0F4-128F-A9FF-9853-FF77D00F7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48D497-9D5D-4F34-B05D-D2FBA2D10C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5991BC-AF29-6FCF-58D5-5AB0BFCE1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54666-7495-AF80-80DD-D7EF87DCC9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666143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48C87-D7B7-41F4-0A06-FDD210AD9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A87F59-786A-1917-F076-3C7846B611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958B76-3D0F-995B-C560-86C636178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F55B8-6A8A-E31A-EFE4-077C1CA1CF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46572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69F3F-E650-4B45-0742-88455C791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B79C8A-A7EF-195F-FF7C-B8EB99BB38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C89193-5098-81EE-AF4A-B0CC45A5C2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84E6E-E918-4B98-3AB7-E522882A47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09407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279B4-2661-C157-13F3-3E9E491F4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880A8A-58DA-3B65-7117-1E4C9BF982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880812-C311-778D-F8E2-EEE8651513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D4CD0-23F1-0E39-7D02-5D46861AB2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522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44AC8-B3A6-ACF4-8DD3-081072CD3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C131A-2629-1883-048E-22341A141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FCB9C6-D8C2-E61D-4FEB-42A553B99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3944F-6E6F-A484-E83C-C4313F3AB9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4418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BFD9A-3368-3953-87CF-135665180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D7EE15-CAC9-61D8-98C2-9AF9DF56C5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EA9B51-3E8D-FE02-9097-08B9B52B16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35105-087C-6200-D211-7191E08B9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531917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CEFBD-504E-88A9-7D7B-5BE7DD66D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E177BE-491D-EF2A-D6F7-4C7F4F1F21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E78799-5971-D6A2-D1AD-356B80820E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89383-EACB-9030-F8B9-F6FE4F6D9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568584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626EB-28B0-4C91-6770-C5AB58F5E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B82C74-E30C-617D-97A9-4F776FB5CF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1A78C7-BF4D-2B5D-8F65-6EEDD0507D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B7DAF-FA4F-B378-9D9E-3C39EA3D1C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791996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936E9-4219-FCB7-C893-CECED39DF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5A8E6E-9373-B755-BC78-0B821CB32C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E56C49-200A-ED8E-172D-1B7687ABCC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276E5-CA45-1776-4CE0-97051B790D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12976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D8358-23C5-FD68-DA6F-2DBCA1A81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B7D62-CDD0-0425-300B-5BBE97BAE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072808-DADB-302A-360E-4964F56CB2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2962C-F302-C081-80AA-F9A6785F63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16199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2364F-BD82-B48B-4A03-37BCD4F4C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032B57-CA71-6FC0-59FC-32F11E6382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71752E-72B7-9F4F-DBD8-394172EAA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283C0-E349-704E-CF42-C0624C1F6E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430905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E644F-16AA-AA93-424D-61D408BCB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E024B0-4199-2D8C-74B3-FA3196CCA7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54FACD-A537-63BA-8554-665A20B79A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A4E78-9458-B50B-7FCA-981A5C49A5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936402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5BBF1-2B71-0331-FEDD-42B60EB9F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4389AC-FE89-1065-D5C7-B1758497C1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1B591F-957C-E61E-E98C-2BAB4AD638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14D006-FF5D-1777-1B06-3A053F44BD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368789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8535F-E52E-5ECC-FC71-2C93E3AA4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208F34-FA2B-3B29-73E7-392C179C63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0A8087-C524-4D1B-8BAD-7F64B6E5F7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4BD3F-0986-A3CB-53BD-BAC2316C4E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630769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76A08-D231-7724-86B1-D7A92F158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CC92BD-7900-5E1D-808E-055D0CB190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B1540A-2BD6-9E55-D0A0-B08F3FEBE3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59EE9-C789-7EC0-8215-60C77E8225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65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11EB1-FA89-8BDA-54D4-B23FD5C3E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E20D54-CB42-8A9B-50FE-363496D158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50D9B9-0698-FF1F-2ECA-F2DEE4AFD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14732-B63B-EAC3-D433-2B4575C8A0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37727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568A8-6E90-D068-48FF-C424B0B64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97C98A-9EF6-A8E7-3C1F-20967B7FE0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0D6DD4-B15B-A539-E574-A772DBB9A2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65D0D-2355-9B43-2D0A-309693D080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744212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5327E-6BBE-D2CA-DBD7-DFF81D80A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536722-678C-A909-14BD-1C41788ED9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3B3D3A-3AB2-4040-6E77-CBB8FEC471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AFFF3-A5D2-8886-F70F-86542D268D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674692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ABAC5-BE34-AFE5-76B5-6447D6C27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D4B9D3-17F8-885C-C7F0-C9D26EDAE8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44D41D-BB40-5BCF-B2D6-AE959CA55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B553F-5C1F-0CBE-492C-37CB3870AA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80402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3C493-D632-D6B9-A849-F803F18E1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B99627-EC1C-6C26-AB34-FC94B65E84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EABAED-621C-4822-058F-2ACCE938D5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DBB46-45D9-D47C-89BA-074B557044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305807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6E90E-3BA7-B433-3955-ADB21A204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611B2F-EBFA-4219-DAFD-518293DE0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5A0DD7-BF49-1B24-D3CD-967ACF1D8C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7DF6D-80B5-4C0D-5262-190E920586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411623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BB3DE-78FB-4E95-3043-23500A9D2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AF4AB7-0D27-9C04-CA6F-805AA6D1CF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E8F209-C5A2-F1BA-725A-E41CE234D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A0107-D4C8-D731-33D5-F5AA38A324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817116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496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9E6DA-98A7-35E8-19EF-DF0F7F16C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574FFB-2AAF-A6AA-0038-5475D4DDC9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4367DF-0669-C984-803B-B2BD959A92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49532-6446-5D62-8D26-3415F4AF6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050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9E5EC-B74E-64DA-6364-3B37906B4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1FDFD9-84A9-B873-BB87-BA3C9B5743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3702B3-9DC7-575D-BB01-94FE19F32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1721E-3F44-213D-DC04-94980CDCA8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208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83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B7BF5-F2B7-EADA-11B2-0951831E6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AAB7F0-8ED4-C807-8C4F-B69019B9E5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DCA143-FD57-4024-A89B-717EB2045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DE446-6299-26CA-8AC3-6B40EEF525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57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01072-F818-1F0F-9C8A-6F3E7194C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EE1F18-7C30-8068-E64B-71727FBC1F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77C601-DF1F-05B2-2435-C0AABDCF18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1DB8E-9BD5-3019-16F0-2E2D458E9B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857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C9C10-0182-2C91-101D-003D6F393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552A98-1F72-2881-0C5C-AA559727D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AC5E79-5503-75A5-88BC-82B816D40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6EAFD-1F49-D6C7-0721-E37E606D7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015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4EC2D-AD61-F802-57D2-5FAF98512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240C0B-7905-F3D8-ADDA-3B786AC0A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ECEF2A-C751-92DF-8766-8FF273A5B6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0E615-EDA1-BC52-A6C5-95C1467A2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2910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D58F7-5764-17B9-4E5D-7CFA69E20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CD85BC-8DA8-AB27-F52E-CA3D7323E6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10FE1F-FC0B-B3C2-9E03-37CABF7C25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C247B-B8C2-D8EB-172A-C758EB0943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597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40F8C-2810-5907-54CF-A458A875D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AE106F-48CB-B1F2-FA1C-6876BA29F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8A99EE-ADF1-5BCA-93B7-52A16C23B3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54169-DE48-3F25-9C39-0D03FED61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4449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6A693-0576-6ED5-36DD-B50171A2A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E7F245-8624-D979-33CA-58D3188E07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0CF6B7-6625-452F-0421-C370535D3B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F98C41-4632-AF75-0172-2650B07D15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061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5297E-8495-1641-5353-EEB1E92F0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B17F54-02C4-842D-B924-DBC9ACC5A8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73906C-5A19-4D9E-D7EC-234518F8CC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80572-5953-C9F7-7A9C-672006ADA7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6646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B4179-A4DF-743A-0FE3-80B4AB7A7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EC6231-A2F9-947A-0D8E-C132A4A943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722D8B-AC32-24E9-6B83-514DDC4CB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82711-502C-59D6-09CE-A074EEB83A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7062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2FBB2-1798-E55E-EFA2-EE2D16533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095EDE-BCDD-FDE2-CB50-34ABAFF77C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7C0001-D8EF-B31D-D0AC-A668E8EA7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9F06B-94BE-F0B7-0721-BC06428D7D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637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A72EA-0BCD-1828-36EF-F7FFA48EC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F2AB3A-B1FA-010F-A36F-65284B05D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935FA6-6471-E12E-D27B-2CBFD01B7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9280D-D556-B6B7-1457-B6E7A387EE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287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FA01C-DE70-34B4-B541-10F7CD085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4B9FEA-42B7-D515-EEB6-A020346FF3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A7556E-6913-EBE8-EA8A-B75517A14E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21A72-52F2-41DD-8B64-5B4C008187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9052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2DBEA-99C7-FC4F-87D0-7F9E5592E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FF0F2E-B878-CB56-AD9C-42A55BA61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580A80-FDA1-5568-4A0C-56805968F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1AC77-49B3-D6B7-98CC-43F5B2DDAA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5393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58EFE-ECF5-9253-40CC-4B302330C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AD49E2-603C-34D8-03F0-87A1AD9130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DF1132-76DC-C1AA-9115-4D8C9C6BFA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A9E30-0D1C-3CAE-A686-0E30E6B8D2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9534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BBBE7-3C81-36C5-9BA4-D1D4B34D3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CC8549-9D4C-CDFF-687E-EEF5CBD2F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B461AE-3D2B-91E9-57DE-4E4D965D6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9B3A6-806B-F975-A8E5-1EE20894D9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7954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8D6D1-CF2D-8147-81A6-D7A44A13B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0C94CC-B70B-21A3-C1BA-980134F27C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7E3D5F-1BD3-4260-9360-422BA6EE8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31A5D-1D49-4545-F582-ECA4FD0325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8334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990EF-F46C-6E13-FC1B-884AD1D98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87A29F-5A64-3AE9-A9F7-EDF52AAC83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892124-03C3-5F0D-1C36-5C5F100D4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D11C4-9662-2730-ACD6-54C56C84AD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9604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BFB2C-F71C-D187-4615-AD652C10A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32FC95-AC5E-7408-182D-DAA16ED9F2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6C449-4116-28DD-A78A-7900C86788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5BEEF-5A71-6C15-9C7A-5E5E45FEB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576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85DCB-ED4F-21AC-CD7A-7C248E4A7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A4E507-5B44-7B3E-8497-04EC026A8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261389-7842-E71D-6FE8-0049648BF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4197F-B185-1B42-F0AB-FA99595C52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4158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3A6A8-B4A9-3DEF-103A-38722E52D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03792-BC46-5F9D-8347-8219377686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C88A7E-EB54-C426-091A-D00C8BD51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C60EA-BFC8-DA7C-BC42-0844DAF2B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5121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30DBE-5937-0C1E-84F5-63D43FE34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A664F6-B0BE-D54F-364D-E2B8808C7F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4FFB12-4C77-A6B4-21D8-C1FE681893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25B83-0A90-88EB-A177-DAE57C179C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637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F89E4-ACC2-B174-1BF9-F7AD033A9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B6AFF3-DEBB-D1FF-F5AC-D63790A2E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BE8171-89C0-F804-E220-02EC965D9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2F16F-6D05-CFFF-F6FA-E0EE44E4E6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423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610DF-6F22-6F93-884F-ACEF9F38B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38FA4B-B945-4535-A637-A4CC05577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5A7104-C5B9-494E-68E1-967F8CFD2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B3E02-9FE0-18F9-0F35-FE57493B0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4630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F83A8-53D0-1F78-9C46-007734972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74A803-06D8-5D83-2F51-599B445C16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FA33D1-51B8-4877-4C09-8271B5A23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8CDD2-DC9C-9232-E401-B499BC65A5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6856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4874D-26F3-8045-09FC-0EEF8D0F9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00FB13-07B9-0BA7-5D99-650999ADA4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68237-D1FB-E6D6-C0E8-C7C36AD42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5FB36-ABAB-7D61-BDEC-6FFD814C36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7922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93A50-1D5E-B6F9-DC10-321CF6DC5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31BA8F-C4F3-4EF2-19CD-E3F2E74A9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C95C14-089C-BB5A-9D51-F1DA62B546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694B2-9A2A-3243-8E04-540DB59F4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2359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6162D-55EA-1626-0AB7-1FB08CA6A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1E8BC4-288F-2E54-D84B-ABF21904A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122B6A-1B6E-6DDA-9CB4-F4C9C31F43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02ED3-7472-A453-F073-799B8D396B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2735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B451A-11BF-34D1-3962-F5CEA9045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8C3C2-95BB-5B70-46C1-695AAC3A9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3569D7-157F-F08B-A8BC-C531805500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2C89B-595E-6259-852A-8426D97DF7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5226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807BB-D1D8-CF04-6492-2EA2BEBA7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37A817-C627-F27F-ADF0-B01E790318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8E5566-E4CD-6065-B6BE-4988401D6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399D0-85C1-C320-88CA-9472FB5C9C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5645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318E0-541D-8085-C8B1-A9DE54A26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6B1060-4869-049F-05D4-D2CB4419E8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32C4BF-ED7F-2028-E904-EE57B4257E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4F511-EB25-66A3-A7F2-5BC9D29F12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7954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FE1EA-DDA3-434B-8D16-B8DA12BE7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771827-C84F-04A0-6268-6757FB99E2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71991D-30D6-AEB2-C15D-3520F6961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C0291-1299-86FB-F016-366A7C139E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788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6A9CE-1755-B61E-F33B-FC6E0A52E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57809F-87B1-4735-9FDB-D58D79D94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77AD2C-A785-4BE6-6904-E1376718A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95A93-4613-9F07-5C74-4BAAF8746D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719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DCC01-19A3-F46B-7DE9-337FFCE86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DF5DD1-1AA2-9AEB-A6B6-DCCD34B3C4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A758C-CF7D-D01B-0B9F-6D2B00590A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AE6AD-3960-9B31-9DC4-1407B8958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5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B7C18-230D-A891-C32B-226927992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5E65C8-CB94-E815-D304-FC4BE76C4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BB4F62-EC75-7678-F4FF-D38D8562AD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4BDF3-204C-15D6-3EC7-472C958E98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0322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5EA31-AEF1-9AE5-74A5-9706AEFC6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B1A643-C74B-2AD8-5898-BB455E0AA4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CA73BB-7119-A70F-1763-05EEB8BE8E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30ED1-F51F-4A6C-E9C5-C5B9F8C5A7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7547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7062D-F84C-42AF-0699-5AB06B03D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08180C-49FE-0937-45CC-646F94417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33AEC1-1083-ACB2-968F-AD8EB12EFE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F50B7-4977-0422-3165-C882ECDF8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4222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6A94E-8FF9-78FE-A8C9-727E8CC96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7AF75D-A4A9-E3DA-3070-0C8E3480FD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A80999-A8AB-0172-DB10-FDFF501E1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7E94B-B977-B3CA-1560-3A45C061F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024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0F9A9-ACCF-6EF5-BABE-3D164E0B3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82E3D5-D8D6-40A5-34B2-1A7767DC40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C8B819-4938-7712-7878-28869003C5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64D43-E195-7430-79BB-B786166F01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0787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620C1-B71D-12AC-9D94-C20484ED6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96087A-F4A4-2733-CADE-2702238039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017ECC-52F4-0524-42AA-085B25523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D4B19-5600-DE4A-4D02-42E79B7B2F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2318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C9626-8625-BB4F-C3A4-3C2A11F1A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AA5D37-95F7-79C8-2816-3DBB5720C4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B74F0-926F-72C0-A711-D50E7BA08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9F0AD-EA93-6521-6F02-2178A281B9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0115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7D13C-3228-4158-BE91-6DD13599D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644FF8-634E-9E71-8FAA-23D9DD2197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2325AB-D134-833D-05FA-6152A6011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92F68-133C-3C82-4C39-1C124D62F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2270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1396B-9125-514A-32A1-1CE7CD757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3A2F7B-B8A4-C10C-6A9E-579CE1EF64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C0116D-0E97-DD6A-5355-D30F8F0167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E18C9-CC01-DF59-A41D-A93735EA8A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2285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1A7FB-05F1-AE91-1D16-FCFECBD6C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D07DA2-3445-C99F-2371-8ED4F09F96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8E9682-6421-A3E7-FC6E-51DC41BFB3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BED4F-9FF6-7D04-0A30-650BD9F4B1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455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53C0E-004B-8EBE-D1BC-DB16E6F5E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3FA74C-B59B-7E7C-9032-004987550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5B489E-214B-DCF7-5C3F-5A1812E0D2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A6DA-745A-3185-74E4-1FEA09DAFB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1770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44195-E850-AB61-4227-32621A7B4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B32C4E-8F7C-F52D-D056-1287E3DF50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52C2A0-C29B-B7EF-4F32-E4A964F0C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F4DE2-4015-6087-40AB-DE281B53EA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3921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B4E17-3EA6-D92A-3C29-F48F2A327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1CBC5D-6302-48A9-B009-A83C94647F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BD8FB6-AA25-32B1-CDF6-4053A79A7F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83D98-F53D-D6EE-03E3-3C65A152FC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62894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765AC-269B-688F-F720-BA9F0D3BD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A8104-136D-E168-DC29-7B7032C5B2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FCE53B-FD83-3E7F-2F79-79848FBC0E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38914-E96C-5A26-14C3-714F4DE7B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6846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B6F99-F265-C1DD-D501-9B93A9605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0A77DB-8B3E-1C93-0451-8C26B48B38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473D0C-2DF2-2B25-2E56-88DDA19BB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DB4EE-1F82-C725-2729-5D6132507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54653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A7F73-2374-92C0-0841-2D64CAEC8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B5253A-E0B5-AD8A-2304-28AE88CC07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444C04-E8BF-4E82-A80F-BCA40D598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79E78-5C1A-218A-C29D-E19DCDC766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50464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79BF4-6267-9183-FB79-EFC00DED1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4BBF99-0ECE-2632-8A7E-7B82187896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B79CB6-B29C-8AE8-9D8D-4D830E160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79EBE-F371-BD2F-298C-BA46477DE8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88561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4F893-3C78-3EC7-E258-A7EDC5EFE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57B1F4-5020-DFEC-5584-7B8F6F46B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BD27A2-7A31-BA7D-8938-E8D67BDC5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9AFBF-4548-BEA0-53FD-BEBF073924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80488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B1BAA-4823-5213-C51A-19CAC1A0E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C8DB6E-B0AF-0D52-FCE4-BEF7A949DF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9333EF-646C-73CB-1984-4F673144E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77BF9-A2EE-6F92-2ADD-5BA7F3CC38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014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F9229-DA09-D02D-4E2A-589305190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999A0C-A6A7-FBD9-E2D2-6B04DA7F92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455DF7-27FE-9EC5-D2D3-A9D917AEAF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0781E-4B66-A461-E221-E8F235E47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897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3A0B1-DC34-F096-F273-1CDF84909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508C0F-E093-982F-9288-A25AE2C2E7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81D5F2-FB61-3C6C-01E0-45A3E2DFE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240DC-AB4F-B9F3-8482-E5CB9DB3B7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630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9317B-FB05-7CEB-90E0-4E97A58F8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CE4CF4-E1AB-3DD5-8E80-70B7A93B65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0C14FC-BC6A-9967-51BA-0FE59E0FB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0A312-5A9D-4AC5-1F4A-736304567C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27973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6777F-A7B2-825B-4AF3-920E16B23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CA61F3-2ADA-7263-DA0F-C36749C281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0686EF-F437-2380-100E-0290A2DCAD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5B8B0-34EB-A667-AFC6-FF2B588CD4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0524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5CE40-5EC3-84F3-3461-E1FC69B7D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42DCAE-02C9-F7BA-8A10-59E69C402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E77184-8EEC-50C8-BA7F-BC38853A9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9C49A-B49E-BC99-4CCF-9951D6D59F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29878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EFC97-30DA-140C-870D-A0468DC96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060D0C-8016-A6EA-D5FB-AC4A3EC500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301E3D-A067-1DBC-B3E6-EC432254F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C3EA1-5DA3-9DF8-CBF9-E76E9EF0BF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6724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DFF60-2D43-D97F-7C74-F51454184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8DA81B-8CE5-73A4-E996-028CB7DAC8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EE61B7-CD02-7ABA-5DE4-695BEDE7A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6E7B1-C9EC-E95D-EB15-C0789A691D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1315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59FB8-0948-CAE9-AD08-923F8C4FC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473AE7-764C-C93A-C795-494D0216F1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3BF5-647F-E23E-1099-80D41DF8B2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C9DE4-571B-1EC4-09DC-6A24C56522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76409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543E1-EDC1-33AA-610F-FFBDF51A7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FF23BA-A49D-EE3F-84E6-B7837EFA63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11CE98-6227-DA55-F507-DCB10D986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13BB8-3EC6-FB5A-14D5-E1F844253E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41855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AAEBE-901A-439F-C8F2-370B1B3EF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915E-B543-5314-CE83-AF132B80D0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C645FF-8A74-F75C-4C03-202C4BBD2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5E0B6-AA13-9C5C-D5C4-07808BC5ED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22808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0DD68-8166-D676-3530-097FD369A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8AF985-1449-8455-DC2B-EADFC1FF5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BDAD27-BD4F-AA6D-C972-53B437F03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2E240-ADCC-02CC-0C93-D5EBF0F8E4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31415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D8A08-1E8C-554A-C219-9ED2DFF8C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880DA2-8D98-3568-3B0E-9C20164FB3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1FE0D3-84D8-67AA-D790-E492319016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F29BC-0EDE-2C18-035B-2992060BD3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849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E458E-5051-1CBF-BA5A-8D684F54A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62195F-3407-8512-670E-E4500C715A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9813DC-A641-F4CF-7FAD-19268A30F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712E7-4449-AEE3-A425-F818B0BDCC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314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17947-8BDC-0EAE-4F42-6E5FBAA93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39D523-F7ED-5EFF-DE22-9950499BE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74AD38-FCC0-9067-D185-7692799D4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F410A-D907-5B1C-0B2B-B552216AEF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4976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003B9-DBFD-F2FE-0385-8F74324A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912E55-52C2-5E31-EDB1-E906CBE540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B4F0FD-B27D-EBD7-8B4F-70CAF88928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B7C05-7811-C78F-C773-A005E7C6F9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0368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28DFD-7A25-1EBA-0A51-65C62944B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01505F-4680-946F-0071-AF8EC6395E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383890-6696-BB09-AAA6-B0A5AF703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CCE0A-F58A-AF1A-5BFD-20F8AFB61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54427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70B40-D53A-3031-AB68-4BC5B6B98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3CB9E0-C3EA-DFFF-768B-D2796EF997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595F96-EE6D-7643-6C9C-252892A892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A7736-030D-960D-303D-C0368B2CF8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97467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C0-4D5E-6B1F-C175-F5926080B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5608CE-06E0-D966-2218-CB6C74C89E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794BCE-DE81-A302-CAD3-87310CA288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AECAB-D0FB-C3F6-64BC-5363DE831A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92761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C0113-BEB5-5B3D-8E9A-F54777265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1E55BF-8CA3-B685-6A5B-8B170BB82D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614176-F722-689B-AD37-2C011FB2D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B2153-4EED-E548-834F-76FEC90C8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18882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BECA5-EC11-C756-AB5B-366B0290B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0985A8-1F76-2E4A-BCE6-8917EF046E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CBCBED-5B4B-6BC4-F1B3-E7930F477A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E88FF-98AE-A177-A945-5F323B4AA1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02827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F95DB-F1B9-869B-9EE6-37FC076B5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2183A5-C825-9AAC-28E6-76F77BFC15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22BAAC-B840-DD61-222F-061E07591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EE261-4406-0DD8-618B-A9B6588518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48536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7B579-4136-875C-7585-3A84C6BBB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8EA4BF-EAAD-761A-D91A-AF8FF4270B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8022A0-B6C5-54F9-8A7E-0EB1E2607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5889D-705A-BD83-861B-F23BEDD90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34832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40E0A-F28C-3A92-B921-0533EFC2D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C817F9-50DF-D326-8D77-93A1256B72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4BABFC-2B69-AFD3-3176-0EF7F4BFB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F8774-4B9C-7BBE-2A83-73C8C0D4E3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93977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CACFD-12E2-E233-E6A5-6DF89C03C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9C409-0F9B-4B74-FA4B-6E7E41FC6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A8B8A-3C84-BEE9-FB86-B89D8F12C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528C4-8B93-8CB5-E3CE-DA0EED2B19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594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BE0E9-5A98-46D7-174E-B87AE218D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6E1EFE-7243-B069-4DE6-F5B02C69F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A15BC2-FC4F-716A-9815-66B1F4CC4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D3B44-B93D-42BD-3EFA-3707C82C28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21781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C014B-A1B1-4F7A-A680-5A00D8C2E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C5D627-327D-E7E0-AB94-F72F490F54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13C8EC-345D-FB87-F47D-BAB65FB68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7227E-CA0D-424F-C0FF-078174F4DE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52797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E3B40-5D3F-D948-9352-1F422CD83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643B0D-F9AE-6E64-E2E9-B172582ED0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DDCD8C-A337-CBAF-A310-D181C30C91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BC9BD-ADD5-4C24-FC42-46CAEF3977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03823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7B3BC-99CA-BCD4-D78A-6C9DAB8DC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C3AD4E-BB42-B323-7A4F-2D4CB9EB77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95C9E6-72BC-33D3-C4BF-12A2877FC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37819-C65D-F8B6-ABED-BCA2811B1C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5357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7902E-0C5F-86C9-4631-5DE34EA7A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50DA91-EFE4-34D4-6E0D-BDE6F4DDE1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9DB1AF-3712-CB30-0847-5377723AA4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8ED9B-AC0D-3842-C072-028F86313E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0598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BC0E6-8430-0E07-23E8-E14A71E07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3009FA-5B16-F996-83EE-79E3222B48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E4F2BC-DE7B-B7E9-F78F-5E1F88C644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AED18-4583-53BB-975B-4120ABCF48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44892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185C5-F760-5061-4C58-44B9C3141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D21B60-974A-FDA4-9ECF-298A43EB42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31412E-EB3A-0FA5-5C17-03FB48C8D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6942F-E013-B662-0D45-AB549520FE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29951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872EC-8ABD-6E5F-5E90-FFEC622DB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7AB193-14FC-0E60-3131-F616376BD6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2047CD-973F-75D4-68D9-F28F3F16E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41CFB-E8A3-1A0D-04DD-CCA22DACD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8611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544E6-018D-36E1-C210-4045A6182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AB4E30-C128-2102-318E-94D18EC57B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6E0747-56E8-F665-8484-E79B51B172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8A207-A6E8-C74E-28C8-3D7B4E3913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63960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6357E-A588-100B-28FE-7B560E6FF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2995E9-C8D0-2BE6-7135-F4FC2D3F8D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5C8459-16D9-DD2B-8BD5-33A76726DB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87E86D-530C-ACA2-A2CD-D63B3D57D2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5375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10AB0-937B-BF79-9DF3-CA9894D59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DADE5A-FB97-7F31-9140-579FB3584F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598059-7B17-C659-845E-ED35F8EE71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2BC01-7A0C-5164-9B49-93B308214D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802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9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596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75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045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80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21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3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43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9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5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2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23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9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6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3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5.jpeg"/><Relationship Id="rId7" Type="http://schemas.openxmlformats.org/officeDocument/2006/relationships/image" Target="../media/image19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5.jpeg"/><Relationship Id="rId7" Type="http://schemas.openxmlformats.org/officeDocument/2006/relationships/image" Target="../media/image19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5.jpe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5.jpe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5.jpe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5.jpe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05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5.jpe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0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09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5.jpe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5.jpe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5.jpe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5.jpe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5.jpeg"/><Relationship Id="rId7" Type="http://schemas.openxmlformats.org/officeDocument/2006/relationships/image" Target="../media/image22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5.jpe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5.jpe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5.jpeg"/><Relationship Id="rId7" Type="http://schemas.openxmlformats.org/officeDocument/2006/relationships/image" Target="../media/image22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5.jpeg"/><Relationship Id="rId7" Type="http://schemas.openxmlformats.org/officeDocument/2006/relationships/image" Target="../media/image229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5.jpe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5.jpe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5.jpeg"/><Relationship Id="rId7" Type="http://schemas.openxmlformats.org/officeDocument/2006/relationships/image" Target="../media/image234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36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5.jpe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5.jpe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5.jpe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5.jpe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5.jpeg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5.jpeg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5.jpe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5.jpe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5.jpe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5.jpe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5.jpe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5.jpe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5.jpe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5.jpe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5.jpe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5.jpe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5.jpe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5.jpe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5.jpe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5.jpeg"/><Relationship Id="rId7" Type="http://schemas.openxmlformats.org/officeDocument/2006/relationships/image" Target="../media/image267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5.jpeg"/><Relationship Id="rId7" Type="http://schemas.openxmlformats.org/officeDocument/2006/relationships/image" Target="../media/image269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5.jpe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5.jpe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5.jpe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5.jpe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5.jpe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5.jpe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5.jpeg"/><Relationship Id="rId7" Type="http://schemas.openxmlformats.org/officeDocument/2006/relationships/image" Target="../media/image283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5.jpeg"/><Relationship Id="rId7" Type="http://schemas.openxmlformats.org/officeDocument/2006/relationships/image" Target="../media/image285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5.jpe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5.jpeg"/><Relationship Id="rId7" Type="http://schemas.openxmlformats.org/officeDocument/2006/relationships/image" Target="../media/image289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5.jpe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5.jpeg"/><Relationship Id="rId7" Type="http://schemas.openxmlformats.org/officeDocument/2006/relationships/image" Target="../media/image293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5.jpe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3" Type="http://schemas.openxmlformats.org/officeDocument/2006/relationships/image" Target="../media/image5.jpeg"/><Relationship Id="rId7" Type="http://schemas.openxmlformats.org/officeDocument/2006/relationships/image" Target="../media/image297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5.jpeg"/><Relationship Id="rId7" Type="http://schemas.openxmlformats.org/officeDocument/2006/relationships/image" Target="../media/image299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3" Type="http://schemas.openxmlformats.org/officeDocument/2006/relationships/image" Target="../media/image5.jpeg"/><Relationship Id="rId7" Type="http://schemas.openxmlformats.org/officeDocument/2006/relationships/image" Target="../media/image301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5.jpeg"/><Relationship Id="rId7" Type="http://schemas.openxmlformats.org/officeDocument/2006/relationships/image" Target="../media/image303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3" Type="http://schemas.openxmlformats.org/officeDocument/2006/relationships/image" Target="../media/image5.jpe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5.jpeg"/><Relationship Id="rId7" Type="http://schemas.openxmlformats.org/officeDocument/2006/relationships/image" Target="../media/image307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5.jpe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5.jpe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3" Type="http://schemas.openxmlformats.org/officeDocument/2006/relationships/image" Target="../media/image5.jpeg"/><Relationship Id="rId7" Type="http://schemas.openxmlformats.org/officeDocument/2006/relationships/image" Target="../media/image313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3" Type="http://schemas.openxmlformats.org/officeDocument/2006/relationships/image" Target="../media/image5.jpeg"/><Relationship Id="rId7" Type="http://schemas.openxmlformats.org/officeDocument/2006/relationships/image" Target="../media/image315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3" Type="http://schemas.openxmlformats.org/officeDocument/2006/relationships/image" Target="../media/image5.jpeg"/><Relationship Id="rId7" Type="http://schemas.openxmlformats.org/officeDocument/2006/relationships/image" Target="../media/image317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319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5.jpe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5.jpe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324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5.jpeg"/><Relationship Id="rId7" Type="http://schemas.openxmlformats.org/officeDocument/2006/relationships/image" Target="../media/image325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5.jpeg"/><Relationship Id="rId7" Type="http://schemas.openxmlformats.org/officeDocument/2006/relationships/image" Target="../media/image327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32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1.png"/><Relationship Id="rId5" Type="http://schemas.openxmlformats.org/officeDocument/2006/relationships/image" Target="../media/image330.png"/><Relationship Id="rId4" Type="http://schemas.openxmlformats.org/officeDocument/2006/relationships/image" Target="../media/image3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.jpe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.jpe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.jpe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.jpe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.jpe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.jpe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.jpe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5.jpe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5.jpe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5.jpe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5.jpe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5.jpe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5.jpe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5.jpe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5.jpe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5.jpe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5.jpe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5.jpe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5.jpe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5.jpe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5.jpe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5.jpe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5.jpe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5.jpe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5.jpe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5.jpe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5.jpe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5.jpe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5.jpe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5.jpe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5.jpe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5.jpe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5.jpe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5.jpe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5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3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5.jpe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5.jpe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3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5.jpe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5.jpe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5.jpe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5.jpe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5.jpe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5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5.jpe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10" Type="http://schemas.openxmlformats.org/officeDocument/2006/relationships/image" Target="../media/image157.png"/><Relationship Id="rId4" Type="http://schemas.openxmlformats.org/officeDocument/2006/relationships/image" Target="../media/image3.png"/><Relationship Id="rId9" Type="http://schemas.openxmlformats.org/officeDocument/2006/relationships/image" Target="../media/image156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5.jpe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5.jpe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5.jpe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5.jpe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5.jpe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5.jpe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5.jpe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5.jpe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5.jpe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5.jpe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5.jpe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5.jpe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5.jpe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5.jpe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5.jpe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5.jpe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5.jpe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5.jpe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73683-213E-854D-D1BC-B41FF0846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FD1D74F9-8336-238C-0DBE-6B844BB0E9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3553AF-EC39-9094-122D-630CB88B8C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658528" y="275303"/>
            <a:ext cx="10218840" cy="63807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5B608-AC79-7CE6-F617-DD5AD9DF1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9639" y="2635045"/>
            <a:ext cx="9940413" cy="2142336"/>
          </a:xfrm>
        </p:spPr>
        <p:txBody>
          <a:bodyPr anchor="ctr"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 Specification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55CB17-BA6E-A5ED-5C01-77C236E78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9639" y="4777379"/>
            <a:ext cx="9724973" cy="1126283"/>
          </a:xfrm>
        </p:spPr>
        <p:txBody>
          <a:bodyPr anchor="ctr">
            <a:normAutofit/>
          </a:bodyPr>
          <a:lstStyle/>
          <a:p>
            <a:r>
              <a:rPr lang="en-US" sz="5400" b="1" dirty="0"/>
              <a:t>Opening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DC219-7A24-4B56-8A55-E305AB03E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4352" y="1536493"/>
            <a:ext cx="3841648" cy="11936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43D314-46B4-F105-9DAB-A238AC76F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309" y="1536493"/>
            <a:ext cx="2687333" cy="11908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2E76AE-4084-DFF5-A6B7-4E2EE13AB617}"/>
              </a:ext>
            </a:extLst>
          </p:cNvPr>
          <p:cNvSpPr txBox="1"/>
          <p:nvPr/>
        </p:nvSpPr>
        <p:spPr>
          <a:xfrm>
            <a:off x="23603" y="4019155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365851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0F265-1FDD-0AB7-0B1A-A8EE6B9B5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D0447DD-6B8E-8054-4278-E001673879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C4A71C-314D-5000-9C40-376390FF2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9DA1E9-9170-31E9-6F98-B10AE80FBF7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61C3F-B295-C339-17DE-D3EE49861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C8E81-7C68-AEBC-3BD0-105311E1D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0058B17-8306-57E2-1904-4EE27D19E167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Abstraction and Modeling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6A5E047-2841-83F5-027E-E15CCCEBB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594881"/>
            <a:ext cx="9106479" cy="4963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5214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7E32F-72C1-A101-C997-FB0A203EA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BD79856-96B2-7E2A-95A2-E05A6C7639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0D6088-1066-6C37-B461-A5223FE74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CC841D-1A3C-744C-84BC-AE79438CCDCC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E600B75-8F2D-97EE-6826-7CC1DF570A5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6AF4F5-667C-C21D-7F02-B4FB13B38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49A7BF-0A68-C79B-E0F4-AB6CFF1DA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D444B6-804C-86B2-32A0-981CF14C28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8F616C1-F883-9226-260F-3B9EDBA83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0209" y="1871545"/>
            <a:ext cx="9219351" cy="4720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222144-CED9-992E-D47C-2C7BCB2AFA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7388" y="4734165"/>
            <a:ext cx="4092834" cy="20860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669421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1AEC7-7AB7-B703-BA65-6D6AE6BA7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CDCED5D-841A-3911-17D3-4C7754F145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5B06D-6744-4DE1-1E24-67C2F4412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512DDE-9198-79CB-F164-C2C643E00154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1C68EA-D67E-AF1B-4DDB-403CDAF261C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658A17-8D3D-3289-4421-5DAD2384E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E25E62-795D-0B88-910C-E7C6F0503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257EF6-99B8-328B-8B20-1A5634AC6E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4C02F77-0B57-48F8-770E-C08B15EB2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71310" y="2133599"/>
            <a:ext cx="9485172" cy="4365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DCB4A9-DE69-10E5-6696-0F966986C7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6322" y="4666336"/>
            <a:ext cx="3783575" cy="21538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43240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CF4F3-2078-1184-6F93-3FAAE5C81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1ADAFC7-B2BE-E0CC-44E6-CC54865CBF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754EA5-6C64-0AD9-FB28-4A6831B60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432416-C393-606E-260D-96B4307FE089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40EC358-1EF1-F8A4-EEA6-E494C602C14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C80B99-28B2-23D5-81B5-2C583EE50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BE0DF2-93EC-0CCA-4AEF-C173CB990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1E80BE-1086-2D77-DDA6-4AF997FD3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59200E-04AD-8C0F-C882-0F75D0E1B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8966" y="2133600"/>
            <a:ext cx="9497482" cy="427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94D42E-AE1C-7685-FCB1-B550DF0250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9509" y="4643313"/>
            <a:ext cx="4401164" cy="19910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48305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FA215-7A6A-9964-6AA0-241C1196A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39FAB79-738E-FF0A-71F0-7107B623C2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F8C364-13D0-5E2B-A681-8638264A8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A1F85-4F87-4A7C-4782-F7858047022B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D1A255A-C016-B376-F74F-2D467C9BFC9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8CC098-4802-A49E-E5E9-04B40B908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9A2CA2-BC66-AC19-E292-791E16D3A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99CF49-A4A0-A028-985F-CD64BB56D8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2D6FBD2-C0AE-95F0-75DC-D47F4712C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8563" y="2133599"/>
            <a:ext cx="9359923" cy="419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721389-DB95-C672-47A3-238FEB3DBA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6352" y="4487553"/>
            <a:ext cx="2892469" cy="23326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235972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642BF-9044-F7A3-116E-8C385A38A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2E0641-AAC2-728A-76CD-9FC4555E4D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3C2E23-02A7-F0A0-584B-00B9C286C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1BEDF3-EEB9-BD8E-BD69-877E1651DF21}"/>
              </a:ext>
            </a:extLst>
          </p:cNvPr>
          <p:cNvSpPr txBox="1"/>
          <p:nvPr/>
        </p:nvSpPr>
        <p:spPr>
          <a:xfrm>
            <a:off x="25532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055354-328F-374F-2387-4AB433C0850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14.2.5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462874-3167-F651-5C5A-E4C2BA3AC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AE4DDE6-438E-6A79-289B-CB24ADA76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386B39-3AE3-A1F3-3449-F3064C2322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B087BF2-306D-998F-546F-2E8D62470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8563" y="2133599"/>
            <a:ext cx="9359923" cy="419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BB5875-E680-6BC3-6768-955DD0BDC4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0377" y="4515106"/>
            <a:ext cx="4292177" cy="20771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322175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83916-BB7D-8DB2-038C-545B63977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2332BC6-94D6-CFCB-A684-317BE06036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3C2E78-6844-B750-65DA-DB55446A5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F35590-9D23-03EE-206C-1C8E80A48522}"/>
              </a:ext>
            </a:extLst>
          </p:cNvPr>
          <p:cNvSpPr txBox="1"/>
          <p:nvPr/>
        </p:nvSpPr>
        <p:spPr>
          <a:xfrm>
            <a:off x="25532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361E5F4-B85F-969D-3C09-0D61A6EE4FD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14.2.6 &amp; 14.2.7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C1B904-CA70-0C20-2375-CA9B7FC94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B69B03-856E-F996-6B19-3FF5EA991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B43E12-5B87-D60A-A023-5717FEA663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113E865-8595-BF70-72C1-7803F4515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86542" y="2133599"/>
            <a:ext cx="9500138" cy="4306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AF599D-580B-8745-E54B-97A2BD7706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0267" y="4961067"/>
            <a:ext cx="2825696" cy="11253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AA85B27-1206-C158-033F-D8DFDD6DDA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1283" y="4885018"/>
            <a:ext cx="2434969" cy="12777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890492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52238-0DC6-D3E4-6AE1-1E877C08F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062D79E-43F5-BE7D-5C6A-6E8613A4A4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77A37E-E1D8-8E77-BADF-65EA4C32C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D6E076-0888-73A1-CFAB-31E862F71C74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9F4564-13C6-F7EF-46B2-623B4B88FD6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14.2.8 &amp; 14.2.9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81F800-3F5D-7461-968C-51C32C26E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53A3FA-EEF3-7135-579B-E22B126E2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2AFB03-0BB3-83A6-6FA5-9D719A43A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23AAFE-C4FC-8E01-482F-BC759B0A7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28609" y="2133599"/>
            <a:ext cx="9504096" cy="4286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AB8157-6126-F982-ED36-E23855BC9B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1678" y="4705290"/>
            <a:ext cx="2606938" cy="11408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2AC55B-B1CF-963D-B764-A48374D29B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2813" y="4914727"/>
            <a:ext cx="2606938" cy="7220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1674271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AAD6E-3D00-4AA5-38C4-DC967889F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76BD3CE-B7C5-CAFD-4F37-7A28233E66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01B0CF-19E5-D3AE-DF85-284DCBF53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99FA6-189E-72A2-2F92-C348717484B4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A4F119-0BFA-82A0-D3EB-1A3B7B02318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B.1 Specification of Derivation Rules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9228F0-AC79-48DE-32E9-2B21CA538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18A8FC-40A9-19E6-E8C4-5979EBF55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CA2064-D30C-01D0-F51A-DBC98A667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4F80814-268C-60B7-022B-F6D563BB9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8211" y="1832527"/>
            <a:ext cx="8959018" cy="4759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279477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08623-E3BA-1910-9FEE-A6BE29EC7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4BFD0E8-2FCD-C8DC-9FC4-9965933955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D521CC-3FAD-F760-CD2B-2F23877DB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CB826F-0635-8532-B53A-5C8A98D3A0F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2A3364A-E9C7-44D3-2AA6-4420D403C73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B.2.1 Specialization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AE84D6-2FEE-0BB7-ABEB-1A233494A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FD68B3-40B8-19A8-5CFF-ED46DC5D1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A9EB08-B218-71F0-4C83-48E4AB99F9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9EBC83-D4B5-4BA2-0806-44A920705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9943" y="1938201"/>
            <a:ext cx="9204200" cy="4654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234509-D79A-1FFA-9055-ECE0127D04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8961" y="1857212"/>
            <a:ext cx="5755917" cy="13097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108019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ABCEC-76AC-2864-C536-9C3FD8D81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A5F24B1-917B-9379-8A61-CEF7EA4BFD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4FAADD-FE07-7046-EAD2-CDA7599BD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5E039D-E9F8-C775-E259-01ACD7D1ED30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ECE9E7-91E8-33A1-F35B-24D046857EE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B.2.2 Structural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99D320-B71B-C46C-2CA5-6DDDF9374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06011D-AFD3-CE8F-5698-F513017ED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FAC825-16B4-A9CF-E07F-1E3F710449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5FCE54B-6C45-2471-B4A9-4EBD38AD3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3983" y="2133599"/>
            <a:ext cx="9489304" cy="4345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FD7A82-1277-ECDE-5CF7-C7CC2A6F43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713" y="3029488"/>
            <a:ext cx="5063613" cy="11306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89587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054B7-3711-5988-97B3-A2C9AC0A2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A883DFE-3333-6653-B23F-3FB9B6656B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9E780C-3A3B-545D-4A53-93B07A118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1494B-FDA5-7C65-C89E-CFA1D735191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82D5F-40BF-CCB3-8CB4-AD7F95AEA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E5D61A-C9F1-D06C-6D4C-6F7B1758B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A3CA495-162A-CE7A-D613-8C7AC15F76A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on ArchiMate Language Structure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646646C-4693-AF6A-9482-212A32CE5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84205" y="1577503"/>
            <a:ext cx="8911687" cy="4994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789110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E8747-75C4-9510-F286-FEB222D3C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D6EF5DF-8223-61F7-4525-69D26A8C07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235EA7-D363-7C27-978A-40014F1E6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02E29C-96F7-EA28-A97E-2B2F303FBAB3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44FC995-5852-0B8F-04BE-A0C3387C8F7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B.2.2 Structural -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DD8B94-13AE-318C-1227-40C065B45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4F94C8-6277-FEE2-78C7-1C0AC25E9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411A38-6B60-33FF-6CB8-EB02946A4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25E4FC5-A80E-D2B9-CDBB-B4074B810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3983" y="2133599"/>
            <a:ext cx="9489304" cy="4345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3D2454-75E4-893A-0CDB-76E00B280A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2304" y="1895010"/>
            <a:ext cx="3985658" cy="16687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730317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6C8E2-5F2A-F5D7-7E39-7B345F881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8E2AAD0-29F8-F5DF-2333-CD36D47A79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A28DC1-26A1-0730-9739-002456FE3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7D173D-30F5-B875-5110-2273ACDD34F8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CBC9F18-D74E-3732-8147-67668379D8C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B.2.3 Dependency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3E35B0-E65F-488C-5509-E5B198AD9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7FB494-EB83-161B-ABE6-D8EFAF466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BD26CD-9FFC-7C79-D0F3-4748684E4C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79B81ED-DB44-CDF2-E0B2-C721C8C5DD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04707" y="2053245"/>
            <a:ext cx="9531654" cy="4337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26A002-AB3F-A35D-5B2E-85592DD00F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183" y="2973188"/>
            <a:ext cx="4541264" cy="10402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9612307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FB149-E06E-5F1C-0150-986DFDE4A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9EBC985-B65A-2D94-31EA-1D107342FB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F3B41E-1AA1-1D67-9BC0-679CCA606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A91C24-F444-7D8D-E412-341E56A5C8F5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6D130E-34B4-D097-CAEF-C74247B4EC2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(1)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4C785C-6B23-08C5-30A8-684C949AA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A2184F-69DE-4528-AEE9-8CC64798D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4928AB-CEAC-C185-E930-3142F4B36A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FE3D16-D733-67C6-BB9C-A680BA1E3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230DB2-C9D5-9566-27E9-66E955DBA3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2" y="2933344"/>
            <a:ext cx="5732276" cy="11319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2186403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5A4AA-DE25-D062-F988-8443B8994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874A28A-48E4-4C7D-9311-A7FD77D610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3C2589-5DC2-ACE3-E957-F4FA7D01D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BF98D2-FE63-8725-E4BB-20027EC6A14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7BD0F01-5D18-3B09-55F8-956C70AE44A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– (1)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9FA76A-5C3C-F10E-3C61-6E37D9843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E1DE0C-B1A9-BD57-C631-54FE6FFD4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B43407-E89F-BD19-380E-343D80CBB7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1BA9C9C-6436-2031-5247-63B54E6749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775F94-46F6-5E23-EC47-5F587AADE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721" y="1296117"/>
            <a:ext cx="2382449" cy="25407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403026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F5001-1EF3-1133-0F68-006F313B5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A3387B1-23AF-CDA6-805B-12C6A6CF62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57F1AA-6067-DFCD-BA32-C45ED75D4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5778C-E3A5-1B19-EDAB-1F6EA6A2BB4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BE5835-B86E-1B1B-6886-DCAB62C9003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(2)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A1CAD4-29FF-56BB-AD27-465DEFA89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9B0C83-12A3-94D8-A764-B10707C56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96FCB0-9D21-EB83-6DCB-3F7048C600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E9005D-1A6E-7157-FA7A-363573903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214432-3313-F62D-985F-949F532E54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4046" y="2027043"/>
            <a:ext cx="6238921" cy="13431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3593699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343D1-BD9E-4FF1-2267-1544AE0B4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2F37A7F-D01F-4D62-5CD1-F2F6680283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170AD2-F74E-C785-FDDC-99A56D0B1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FB2E53-09B7-5F91-DB44-22DD41DE962D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3C7DC12-F433-736B-1490-D349F0F7C0E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– (2)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148E27-6E4B-F525-F227-BA5F6ADE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EE4F22-A0A9-C4DF-F65D-0DFE523CE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B71C8D-F6DC-B3F3-209B-FC5F8D0476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803C4C-7E15-61E2-A1F6-B4C5063F4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ACAB42-455B-98CB-46ED-5967583F50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3611" y="1519040"/>
            <a:ext cx="3851124" cy="22023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9164680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80599-8A33-426D-839E-6233FF89C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B22E1FD-B707-F795-4D1D-AF2014B7E0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AD88D9-C4F8-42BE-5E47-578C37F35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C99DEF-5079-FECF-1B77-29008AF35820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B186D3-AA48-C60B-84EA-A793980C469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 Derivation Rules for Potential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F47412-A57E-42F3-28AE-DA433F09C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EEF89C-D074-519D-FDEF-4235E548C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89C17B-63CC-BC0D-EAF4-94E216410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A7BCA4F-8DFA-81CE-F701-26BA5AA8C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2133600"/>
            <a:ext cx="9267434" cy="4427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937B15-DF12-2F69-2F5C-B243662227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7104" y="1620993"/>
            <a:ext cx="4833694" cy="23766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1800595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4929A-8B84-3FEE-A1F2-CB61166FB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A350CDB-A0DB-3DFB-79C7-7B0228E93F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2F54FC-ECFE-D1C4-26D8-8C1EDCA07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4F680-4FA0-72B6-7C9D-A3ED678C35E6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86D137-C12F-6CC9-4475-452B37A0887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B.3.1 Potential Derivation for Specialization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344B11-9E09-CFF6-BD03-95E9C98A2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617D30-9FA2-47E5-8892-14B343916E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F6F200-A93A-C859-048B-99CD547E08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26BE93-35CC-64B8-2EA3-3841CC9D9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53496" y="2049724"/>
            <a:ext cx="9101267" cy="4542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76AAE7-728D-E5A8-E3C7-C71A639C02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3394" y="1676993"/>
            <a:ext cx="3601173" cy="20249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225893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FA48C-F587-9C11-B240-F13E1A8C4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5060282-7658-F7C8-C6CE-C7914053E1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AB679A-6826-4A6D-22B2-48C740994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2A7D5D-A56A-ECD3-D836-FD6D7960B603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1B3109-916F-E31A-A75B-1A7E2F4E14F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B.3.1 Potential Derivation for Specialization -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C2888D-0804-33DF-33F9-A4E8E4365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A9F489-D670-18BC-417F-762C3CF68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7AC1D6-9C14-4668-C78F-2668C63845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59034F-44CE-C2FE-0319-B96943FC3F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53496" y="2049724"/>
            <a:ext cx="9101267" cy="4542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DC3A81-7BF9-9DEE-EC10-5C6D1E62B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710" y="1669808"/>
            <a:ext cx="4107622" cy="20467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6211875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FF70E-516E-F7C1-33FD-225B54C80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155F456-F3E0-C16C-87C3-585ACA029F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987087-2B88-8C17-2D79-C3ADB945D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817150-2921-CBE0-AD13-B2DF26B5CF0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58BA9C6-C24C-9EF4-08CF-F4A2E13458C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B.3.2 Potential Derivation for Structural and Dependency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6EDEB5-37E4-0DE3-3086-8D02D8FA7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412179-D012-6F7F-2EDE-049265830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A59855-B009-4D3F-3312-7AB73B4CE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DF5F449-F11F-8F10-DA40-0EC20E239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36556" y="1722726"/>
            <a:ext cx="9660129" cy="4771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549618-8EB5-5FFC-01DD-CF5DE3DBE8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557" y="2787930"/>
            <a:ext cx="5342881" cy="11441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92643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585D0-A6E0-7D67-C26D-1E8381FA5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9D97999-C624-C789-7E27-390DA2E84B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E3DFE0-5C52-1839-F42F-1CD9E9E1E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03277-8705-04C4-C7B2-EC85B34F5CB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DFA21A-5DFC-20F4-413B-D09943D8B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835BA9-8468-A49F-872E-B433EB24B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DB9C96E-D62B-5F87-13A4-874010F9FE4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 Behavior and Structure Elements (1)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5912C4-2261-BEC1-F0EF-4EBB85DBE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4" y="1521765"/>
            <a:ext cx="8970463" cy="5037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7A07BD-31CC-3252-B2F0-B023E89EF9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193" y="1785977"/>
            <a:ext cx="4013460" cy="32860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53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A77E8-DE94-A80E-5C2D-E7F5C1D9D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656E35C-9B9D-D707-4F12-8834995DCF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79BBEA-BD38-0BCE-D005-28A03FD94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546CBB-8E05-8D34-3687-343AF17EF3FF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2F997F-5D22-A08B-8A2A-A9DD6B18FD5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B.3.3 Potential Derivation for Dependency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DF4B33-F2A4-2199-5265-18BB38072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19D05C-448E-700D-E315-9B475C0CA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628A00-02A8-3AA5-3868-FE9F7907E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1653D8-216C-132F-BACE-385C4D585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03945" y="1769806"/>
            <a:ext cx="9370457" cy="4621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4464DA-8B3B-B9E4-DBCF-CD67068C4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2724544"/>
            <a:ext cx="5692160" cy="11941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5651858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758DE-9A67-6163-2E45-E00E94C5D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67B8CBF-CC8E-8C74-E143-C52CCE3579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7B91B4-FC25-15D0-8AAC-17A441D9F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8F1F7D-7874-B555-89A4-040915F593A5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BCE567-B4B0-803C-B7A8-53D53E342A5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B.3.4 Potential Derivation for Dynamic Relationships (1)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0B3A50-80CE-9061-2708-08A3261D0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8773D1-5CAC-66E0-F328-EDBAC68AB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5128E2-FF61-EB14-85D2-CA31F68B3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EAA912A-CB10-A12D-8C49-0B49455F7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2377" y="1918768"/>
            <a:ext cx="9208346" cy="4509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A4998A-7FDA-A26A-5EBA-6F7B3F1E7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436" y="2840223"/>
            <a:ext cx="5368746" cy="11775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3179063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331F3-65F3-CA80-D9BE-5B8C9EDFD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D1CF581-01D2-D903-81FB-57FACB575A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CDAC46-5812-8FD1-6F73-3C075FC61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6388B9-C7A9-FA4B-D7AF-DA4FC7714728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3A4987-C4CB-11EA-057F-BA31EB26D30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B.3.4 Potential Derivation for Dynamic Relationships (2)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160D3A-EAED-E0B1-0D7C-2F46CF774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BA88B8-E1A2-1600-F304-0DD463C54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8423F3-09FB-BE28-EAB5-A8B393D766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7018911-58E5-7A1E-3F7B-955C0021A3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2377" y="1918768"/>
            <a:ext cx="9208346" cy="4509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4AEB93-887A-9BE9-0CB2-F6E09738D8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276" y="2945241"/>
            <a:ext cx="5744725" cy="11885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239733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6FE46-C0CC-BDBE-CC37-C2F49FEF5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DBF1E4B-39A5-B4C4-BDB0-1141D28AEA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64376D-3708-DAC1-7D36-15BAD7F9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D2DEE0-651D-E1C8-0DC7-DF949D8086B4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04DB369-9383-8997-2C2E-12CC089DC94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B.3.5 Potential Derivation Rule for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A993EF-E038-2A36-3AC8-6EE8E24E1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DFA1C7-CBCF-720A-B01E-AA59DFF76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77BF6F-2B6A-6331-E0E1-60504A7412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9EB23B0-2254-0AEB-3E0E-8F17040F3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40966" y="1943309"/>
            <a:ext cx="9392541" cy="4648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12AB87-3BE2-BD01-0A98-501C0FA872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995" y="3046311"/>
            <a:ext cx="5013212" cy="10269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1745670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44A70-A2D4-F97F-F55B-D2CD33E31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094F520-1641-E5B5-9344-171F1684B6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C26FE4-C3D8-13F2-4B32-F5BE30EF1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3C14F3-109B-6583-B1DC-26D2BBFE5C15}"/>
              </a:ext>
            </a:extLst>
          </p:cNvPr>
          <p:cNvSpPr txBox="1"/>
          <p:nvPr/>
        </p:nvSpPr>
        <p:spPr>
          <a:xfrm>
            <a:off x="25532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898196-C064-4EFC-00AF-A96042850D1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B.4 ~ B.6: Relationships Summary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FFCA32-8161-0E0F-31CD-8D90C992C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63B92D-0EB1-DEB2-395B-55E1D4E53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8AF5C0-CDEB-C71A-4DE1-EBA9551562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0DADB37-4B12-72C8-45FD-A72869713B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918767"/>
            <a:ext cx="8606016" cy="4673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79767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33A11-6288-59E7-B80F-894F56E10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E76AEDE-9EE2-4F58-3CEB-2FC4561367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4E0F94-E082-5686-BA98-C05E36F6C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6BEDD5-48B4-E1A5-08EA-DD129F474BF6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7DBDFB-F031-0A3F-3D9D-B06D2D74492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Opening and Introduction &amp; C.1 Overview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BA4824-DE78-088F-EB6E-F01B127CD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CFC8A9-4CF8-3D4A-76BA-4F2743DCC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0C486D-0945-A62D-0E48-E0E9BF965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C75BD4E-C39C-0192-DEF1-AC0F6D0F6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12175" y="2133599"/>
            <a:ext cx="9285244" cy="4149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068084-0350-653B-808E-7BA3326B35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683259"/>
            <a:ext cx="7953797" cy="15239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8198011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C77B3-02DF-6A29-A4D5-0D71C0528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44868AD-4631-50AB-7538-5A234E04C1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117A63-2518-8630-95BE-E87FF60B1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9922D0-38C9-3BC9-6BF4-116A35F5513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A5D8D5-CFD2-8600-D66A-8604FCB8DFE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 Basic Viewpoints in the ArchiMate Language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F07BBD-786B-F045-ADDB-08355AF83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3B13C2-8595-4D6A-773D-2E068D8B6A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0509FA-7D55-8F7A-DC56-B89682FF58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AE64DAB-3FAA-E80A-424A-A39E6A4799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12175" y="2133599"/>
            <a:ext cx="9285244" cy="4149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FF38C2-DBAE-17A7-7A3E-657D202690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683259"/>
            <a:ext cx="7953797" cy="15239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1690000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5BAA1-1D35-A914-63A5-FD72136C7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2CB4C96-5650-75F0-9E53-98D43919B6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A1E54F-FF77-A3D7-090F-BA3DD6D16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4A18B3-AA4C-449B-76E9-36E89CA3D1C3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1296839-71BF-510F-7ACA-50875CD2F7A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 Organization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FE951C-22C2-2096-1376-3152CC211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B66AE7-B70B-3C7E-6286-9E4E03A45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386AB8C-CACF-FD85-ECFC-CF01FE461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79593FD-BD20-0A2D-499C-A79E753E3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84563" y="2133599"/>
            <a:ext cx="9118396" cy="445862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08595F-47F1-C9BD-D2CF-B5486688C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0911" y="2641331"/>
            <a:ext cx="5254892" cy="16560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574940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87548-1F0B-13D5-4D4D-395583F0B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84E7394-6A54-F3C3-6F4A-CECD6B6358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A9BD45-FF5F-B716-F6A5-31DBC4432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C5E2BA-B31C-B1E0-2E4B-49582BA09E2B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31402F-13FF-F4D9-B7C6-7396B0E32F4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 Organization Viewpoint - Sample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24AED1-9EF7-BA05-27FD-1DF82C641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B55EDE-9091-489A-805A-C3D998BA3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CE29F6-213C-ACF2-7428-47298BCCFB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461741F-B9E5-55CD-8FF6-128A5566B8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84563" y="2133599"/>
            <a:ext cx="9118396" cy="445862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FEE320-DC70-D257-9A41-838324D134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2580" y="1592692"/>
            <a:ext cx="2347297" cy="23205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251526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0D4FE-6145-BC36-27D5-62C0141AD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FF28F39-6198-97C9-621D-9A70E36188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C3F1CB-6E73-C357-D3FC-169606F9D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2AB86B-7990-5C90-BDA7-B0363680B94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7F31EDD-FA5C-3EC3-8DE6-85DB32F0AE7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C.1.2 Application Structure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C9D01B-3210-C28B-F5B1-EE6E27817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CECC46-EF60-6881-1525-3404A0904B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DFBBDA-BEFD-CE2D-4307-8B71567BF7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F7741A-51F3-8F2F-55B3-7C5E13D57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878184"/>
            <a:ext cx="8911686" cy="4744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AAD676-B8C8-DF73-1614-5441264FC2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4977" y="1701446"/>
            <a:ext cx="5125165" cy="16147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04758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714F1-8277-7550-CB7E-E6A70C05E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5427A64-0DD6-64F3-4BBD-201F2FE4DC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BF1AF8-AA88-5253-569D-99C339D59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FA02F3-8C95-A3B4-6E4A-FB214009B2E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AECED6-1293-9C0E-66B3-1E2C91E66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308063-8EDB-C115-915E-F501D565C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09F3CD3-E102-7689-908D-6D5B247C46C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 Behavior and Structure Elements (2)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ED096A1-E8D6-16B8-760B-D51B374EC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523133"/>
            <a:ext cx="8566688" cy="5105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1B1EEE-948D-93E8-218F-1D08C5143C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465" y="2051734"/>
            <a:ext cx="4318541" cy="28843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01910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F9758-2FFD-D8D5-D63B-EEBA875A9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15E0DFD-219F-4B10-25C1-4DABA8144A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BB44D9-E2F4-EA5C-D487-7ACBB9BAD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BCEBC7-18B5-6D0F-E801-4ED7B0F5C3E9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5A4353-D61E-CAE0-DAE9-69025CBAF9C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C.1.2 Application Structure Viewpoint - Sample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9C88CA-3984-B473-9B07-B57407EB3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3FDE95-CFD7-2A5B-B571-345FDBC4D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5C8D36-FDF9-AA10-29EA-FCA2836EC2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020AEE-2B90-2E07-440E-DE56D9102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878184"/>
            <a:ext cx="8911686" cy="4744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7AADCE-FF66-DB8F-3174-BE9EA26D49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5964" y="4212293"/>
            <a:ext cx="3298526" cy="24966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4655805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A4315-7694-9301-4A12-7CE7907BE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ACA5F4C-3B7D-BFC6-6BF9-8044C10AEE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D6BBAE-579B-8DC5-09A9-0AD9F0F97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0F535A-4FB8-A79B-F1C7-E9B0DAF65C13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CD5AFF7-9243-4D91-4E44-D9FEE0C9938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C.1.3 Information Structure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7BACAA-8B81-0CD0-4FB0-A2BDCAB0F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DAC493-E50C-0D46-4937-F49055D43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BE1F7F-A260-F388-83FE-ABB6E57F51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5593733-C18A-7AFA-9BD9-3B09974B1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813501"/>
            <a:ext cx="8370043" cy="4849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A5E84A-D4EA-232D-E116-EE667CA1FC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04" y="1727572"/>
            <a:ext cx="4419690" cy="15885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38222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156DA-1EB1-D9C5-2CE2-A3DE5FD59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F8771B1-8CF4-31C9-A788-E6B1A369BA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4F7298-8562-9326-E6A7-4B167470C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52FE6B-9E2E-4DEE-305C-9ACBA78C1E7B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20E0BD-53BF-42F4-955A-6EF8324E073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C.1.3 Information Structure Viewpoint – Sample - 1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15C6EB-2984-74FC-E169-14BCD4768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EEAD2A-9163-2FA0-4564-BD6A88E86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2D185E-4CDF-3C4F-5DB1-B039B79F0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B16DDFAB-3EED-FFC0-8659-9D207DA7C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918769"/>
            <a:ext cx="8606017" cy="4641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38E32F-FDFA-E84E-08E5-1909530A36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6434" y="1355388"/>
            <a:ext cx="3441876" cy="23350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3168395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58D10-10A1-1C17-4F98-CB7AAC6FA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B688EB4-13EB-7C97-CD2C-998243B7C2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076341-4C59-B939-30C5-716824C50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64715-AD6D-CF01-008B-9EC561954475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34CC3A1-E29F-F554-B14A-A307CFB4A49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C.1.3 Information Structure Viewpoint – Sample - 2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B4EA92-96F9-1BD1-0FB1-76C831105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F5F541-26BC-22AC-B138-23EC21232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A77FE0-BC2A-3B9D-1F5F-F60F227DC7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828D7513-44C6-FDFA-0649-61FB90D38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918769"/>
            <a:ext cx="8606017" cy="4641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10E8EE-4067-172F-910D-3C2EE8B063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934" y="1661593"/>
            <a:ext cx="1846281" cy="26521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6325243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A2047-2BD3-C276-F709-9B76C31E6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744FBB5-DBFC-B224-FA8F-0F41FCA08C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8BD567-75D7-D9B3-783A-F530F39DB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2F5BA5-AE5F-E1E0-7856-19F5631C91F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6397BB1-8791-D105-0FFD-26ABD27B823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C.1.4 Technology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91B01A-F121-1251-FC84-8E333137D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9087D3-ED10-13C0-6E82-B0ECF4A16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1DC05F-8540-7839-8AA5-E91BC69EE6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4E69E96-90EB-22DB-C5F2-0F2AEBC13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80852" y="1949785"/>
            <a:ext cx="7600335" cy="4587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38A4DC-0A64-05D2-EBC3-EC1D3542F6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8682" y="1812621"/>
            <a:ext cx="6593142" cy="20242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4983144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447C1-15B6-3B96-14F7-19E605E4D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CF92FE7-7DB2-1335-0D89-91803A0F12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62D279-3363-5510-877D-69E375401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556742-9CB0-730A-D7A2-F19895A4C1C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A010BF1-1397-071C-670C-B9B7638B9C0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C.1.4 Technology Viewpoint – Sample - 1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634949-6658-54BC-948B-5D539824E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CFF737-7A58-48A3-F972-584C55824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CB5164-6A07-D25C-6A94-603515A087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57BA458-5E3C-764F-5A7D-C7D77A5324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21858" y="1931980"/>
            <a:ext cx="7688826" cy="4641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359351-424C-CBA8-092F-562D7E14F8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8957" y="1547937"/>
            <a:ext cx="3480140" cy="26209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854109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A561C-6C3C-E09D-B3B4-9C539F494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8C0D273-F9BE-6E5E-F2F6-D1AA1352E9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BE2D65-903E-88C5-9871-5D8FE5393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F3D9FD-BF51-D005-A3F3-D6C4EE08A42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196392-8B9C-B559-4F6E-597E79C502F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C.1.4 Technology Viewpoint – Sample - 2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BD3BC8-3400-D680-D921-4F4914A2E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286DD3-1BF2-852C-41DD-45DA2D572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4C6E6B-1C91-F384-907F-12D383E05D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787D7F8-796E-139C-C3E6-863A3B3C1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21858" y="1931980"/>
            <a:ext cx="7688826" cy="4641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08F6CA-C85B-6A0D-6376-AAC6F8EECA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4416" y="1543663"/>
            <a:ext cx="3023167" cy="26104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3438520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DBA88-B85D-BEB4-8078-129929B49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8342E47-B14F-1623-1D18-9C8575DC55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E54E1A-AA06-BB1D-8EDA-125055270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23BCF3-A0B6-6B3B-AFD2-B047856FA51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D6B848-9170-6D41-1C87-2C80EC4DF76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C.1.5 Layered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D08A47-C627-76D7-9A9E-086A00D52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53D02F-8AAE-8FCD-4C80-250F76D958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E90736-52EE-C771-051B-1300BC2D96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569B1289-5908-E7FB-C661-16C985014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93741" y="1918769"/>
            <a:ext cx="9643328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AE3EE5B-D14D-538B-B52F-E78D52BFE1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600" y="2916487"/>
            <a:ext cx="5104626" cy="15857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8526919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EDD43-315A-CECB-7E97-773D89457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C994272-D6C1-80EA-1D93-52F8AB9D66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7EB2CA-7C5A-9564-D33D-0E8AF2F31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08C505-3442-4EA4-2F69-B8954A0F32D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DD2631-48EE-BAFA-E9C4-D4F73C3BA52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C.1.5 Layered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B9F1CF-2F43-6A2A-F392-5B8C30C0F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1A5A31-F6E8-AF83-3F6E-F5B6D1C4E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CA58CE-0DF2-0AC8-B0BA-060A277285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CE8F2C-A31B-FCD7-A84A-D78320082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27282" y="1918769"/>
            <a:ext cx="9309570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DA12E4-A57D-BFE4-A92C-31B14069F1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953" y="1535223"/>
            <a:ext cx="2129396" cy="28499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2661687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E8245-1B96-86C6-AB29-BDA598BBC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6C8FF97-4F57-661B-04C1-09E22CAF82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F191D8-30D3-1484-B2DB-13D3AF5C3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29F213-7EB8-8FB9-22E9-1D996B17FAA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5F59E9B-8001-4EE0-58EF-E724C9D1C27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C.1.5 Layered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1AB1EF-8B6A-B19C-0B5F-B18EDC14E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C58956-04B5-1F92-EE36-7D8AE1A6A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EF6399-9D55-2A86-460C-C960A8557B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034DD47-4596-757E-7553-260FEB06C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5186" y="1995949"/>
            <a:ext cx="9137463" cy="4596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15828D-7DCA-B2D2-5212-B8E02C3D25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816" y="1760934"/>
            <a:ext cx="1482568" cy="26274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9584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EC870-5CE6-EB29-DDDD-E16BC2F7F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E89AAA-F669-830D-242C-F45DB984EB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BEE5B4-FFC6-D4D3-B96A-22772118C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0CDBC-0A37-A25A-9EAA-6F2DCB99C20D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C2EC11-E08A-B3A2-AA59-88FBD505D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9A2A95-146B-8F10-61B5-7FD4DEF2A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6003F62-8E5F-707D-4D09-2F8EAA42021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4.1.1 Active Structure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13C59BA-9E22-C089-17DC-2B26EB055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18050" y="1619155"/>
            <a:ext cx="9307342" cy="4939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3EBB08-E213-0801-CFFD-5DDD19E49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408" y="2660601"/>
            <a:ext cx="4081284" cy="14157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80266D-8387-0B57-5FA2-A7F3310CF8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4635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DC694-FE9D-BF5D-CF5B-2ECBD119F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5FA76E0-2DF0-002C-1100-9CB0F3C736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2C8E6-0A03-346C-F6CF-DC2B4B9DD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CF9397-3EBF-76E8-AA9E-B00DA95D52BF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4A0512-F710-889E-16D5-990023B9FFF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C.1.6 Physical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BF45DC-0848-1203-BD15-249669D4C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6B509C-3A24-1904-4B98-29AA3FC1B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36E1CA-26AD-DC3A-2A8B-0BDCE4E20E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DCDD43-4847-47D1-E8AC-ABDDF9B38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78585" y="1918769"/>
            <a:ext cx="9290360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5E8266-EFC7-F056-CAEE-CAF06DE0C2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723" y="1998967"/>
            <a:ext cx="6385276" cy="18379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2543974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CE843-40B8-7EA9-2A69-CD59BEBB9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08E5424-0F5E-CA2C-B48E-9E6A935A30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BB8D93-8FC7-D3DB-2D5C-123D2A0C3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09D6D-6D2B-58BD-6FC3-8A16FCE7522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F5830B0-6C74-DE87-86A7-776DA84D0EC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C.1.6 Physical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F257AD-BF70-27F2-D8EB-D84E82E99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A24FB8-22FE-745B-166B-F46402240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634898-D4D9-C5AB-0929-1E904B7155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8044487-D4DC-A7E6-3A20-ADBF68E4C0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9695" y="1918768"/>
            <a:ext cx="9333751" cy="467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399ABD-029D-1D54-EBE6-F73DC47247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8087" y="1793579"/>
            <a:ext cx="4234972" cy="23332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6557378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9178B-0A80-CF3C-0D04-5FCD3791D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943E144-BCE4-350A-87F4-81539950FB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9D559F-4966-224A-F017-28AC6749C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941D11-2607-8F79-8C83-B21AA5D5A083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89AA2E-9F03-1A3A-FF57-87187A06C18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C.1.6 Physical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F82DAE-9D96-F6B1-DCB2-AD1539186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EF3B77-6406-BBCB-095A-E5654ED68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77E556-7998-CFE4-D809-2E29FE1313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3A7CAF-86F7-A075-FB8C-BEE289819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15165" y="1918768"/>
            <a:ext cx="9304382" cy="467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80A1EC-F912-4E16-5591-2AE3FCB11A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0091" y="1652995"/>
            <a:ext cx="3029405" cy="28398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4515695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48AA9-E7C8-22A0-618B-B8CF19DE1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295363A-10BA-4AE0-7577-0E6FB1E62A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3D6BB7-F7B5-85F2-B3E5-E57F91E04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608F2C-7E4A-6ABF-DD7B-40AAC2E38A75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213D8B-1A40-CD88-955E-8F01681D0A6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C.1.7 Product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B41F62-47D1-30DC-D39B-694EFA776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5DAF89-8267-728B-2407-6A1335B08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CC29009-C26E-C01E-EEA6-558A0C43A3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A3F1A0E-D053-C4A8-3217-DB472482F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85281" y="1918769"/>
            <a:ext cx="8827067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83C137-82EC-AD3F-7EB2-68034C00AD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6435" y="1683907"/>
            <a:ext cx="4981873" cy="16133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4852863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8B490-1212-7399-D778-EE7BD4E95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7BE1453-EC48-8E26-7A6E-543CE136B7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5ECF34-E13B-C9A9-8476-EE0FFD53E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06F77C-A89F-D735-2C66-8D4C68AA3F34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F05E903-E0D8-32CC-B662-A2757EB7391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C.1.7 Product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248455-9666-4F56-BE99-700818E71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A7F357-C16D-B7DE-C402-85B15BA5E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13071C-520B-BF21-28FB-2F4AFC5589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5D1503-AA72-CB48-1215-14C5167AD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2088" y="1895011"/>
            <a:ext cx="9244247" cy="4697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80BA11-843A-BF1F-A1EC-0D8A5A823E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9154" y="1576698"/>
            <a:ext cx="3365764" cy="26648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1879623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5FE20-8462-7ABF-3CFE-A3580230A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6F9009F-F25E-FA72-4E32-A37F7A4F71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8033C7-F70E-68D8-7222-BA1BD08E3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A19DC1-97FF-8BCB-A5C0-7826D101ADB5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4D4AB8F-5460-B98A-870C-C1F1BDED71A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C.1.7 Product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2EE66C-C45E-FF29-0A58-D92BFFE86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09F76B-615C-E13C-B520-3D60EED18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224CDD-608C-6B1A-2C83-0D7BBA8E1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747439-F258-2A54-4361-F75CEF80C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8695" y="1918769"/>
            <a:ext cx="9018908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BDF31C-F19C-A0BC-0339-8F1C2E337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8373" y="1690806"/>
            <a:ext cx="4385187" cy="22719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4348978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5F0FE-AE7A-1B25-3AAA-A9FDEAE31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0FC928E-8961-A985-94BC-D59A30ADFB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9DAF25-8DF8-3594-302B-2FC649ED6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AFDE79-7A13-3385-18A3-D7ECF9A595C4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598D05-7CCE-2C57-71A3-F49C2454E0E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C.1.8 Application Usage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87275E-5618-A3BE-A9C9-53E1F0691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B7CE2B-200B-39E7-AC71-348754DED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7B971C-0A34-7A88-ED66-0BCEFB79B3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47A25A6-036F-F754-09ED-F0E15C5753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857213"/>
            <a:ext cx="9190108" cy="4735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7869DD-B73D-3B03-FFE0-8649623B17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4000" y="1745094"/>
            <a:ext cx="6365502" cy="20728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0279976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ACB05-F03A-9100-7BBB-BB9FF7374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16AAADE-DDAE-C467-9854-831BEF9436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12C74B-3A61-2C03-4C13-2F9684FDD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CB7AF3-4F24-832C-5F0E-2E1F945C11B2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19FADC-0D27-4C60-BD32-F697747366B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C.1.8 Application Usage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554E85-18D5-F80C-461F-9D6616EBD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10F11D-3405-BE01-3BF8-42C1F5CF7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EB969C-B08F-B517-4CA7-87D53A6E03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3FE81F0-B700-61DF-DF84-2854963AF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7379" y="1750809"/>
            <a:ext cx="9499288" cy="4841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205645-8757-FF7F-51E0-E12AD97539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3306" y="1539377"/>
            <a:ext cx="4837471" cy="21299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3430887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8FF58-1D3C-70C9-E763-F3B86FBD7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31C01F6-0983-E60B-9642-C6579F1D87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111F4-3FFD-B324-D704-2279DF90E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D515F8-1EFF-B177-22E1-80B4F05B6D00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5ADAB3B-12A2-A63D-A674-CAF70404D6F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C.1.8 Application Usage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8CB45A-BD6C-3B94-10D2-FA7ADDC10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E30D0B-6933-26BF-8313-347A01F45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63C786-DACD-3027-7BB0-4EC1249701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89C0374-CA56-5372-8840-EE79A7C5F6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1335" y="1700981"/>
            <a:ext cx="9599036" cy="4891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6B0E0A-0D9F-B6F9-2E3A-6030237358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1794" y="1302034"/>
            <a:ext cx="2994801" cy="2895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9124961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AE06E-9E63-E43C-DA47-C039FC16E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93A0074-D578-3D4E-D4DF-97229BE0A2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9999C8-0A1A-16E9-E39B-34ED38350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3172FA-6CAE-C6C2-8B99-85CB3A963651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01FB0D-2DDE-1428-DC70-BAA1574DC45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C.1.9 Technology Usage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53063B-0F85-E9FF-E702-C923A1EEE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F68C5F-CB83-B013-6362-57D42DC82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AA1CD0-9265-503A-70E7-1942AC1A6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C2DF1BF-A49F-64BC-B93A-3538A63BD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882101"/>
            <a:ext cx="8911687" cy="4659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7595E0-D870-7A19-2D70-8834041A90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6402" y="1655445"/>
            <a:ext cx="6448411" cy="20680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8395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AB87E-1FEA-8607-3D9B-8A306327A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7ED94A4-4272-FE6C-3D48-0098FD91A2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740534-D2D9-0E5A-24CE-A88D13343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4E6F9-03BE-202D-DF9B-BB32490A2CA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9721C1-4134-AD3B-EC36-F4B46BA5FF57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4.1.2 Behavior Elements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45DE641-1213-381D-042B-80B257A3F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647248"/>
            <a:ext cx="9241601" cy="4617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F97B70-53DB-E22A-08E9-99519E949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19" y="2482624"/>
            <a:ext cx="3638550" cy="1085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FC6209-D99A-A2A8-DB25-46FF8623DC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52F7B0-4C3C-51E3-BAFE-425B7B5BB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DE925C-F24C-0638-067C-00453BE094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4507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2E2CA-60E2-05C3-54DC-3E4C4AE54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E2B9FA2-C3A5-3C70-4B87-38F9C6A1BDF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C2742-DA5A-EDD2-82EE-71745A15A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03E23-1FFD-5152-EDAA-D895A4DE8A80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D2ED33-8A88-CFD4-A4FD-6C4E24EDE93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C.1.9 Technology Usage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AA88FD-00B5-5298-B8D6-43372DA75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D79C9A-B4DB-4015-AD3E-65E758E4B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987608-8568-9C8C-71A9-12CCCA5726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1C15FC-B402-81FA-FF47-9653AC4AF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2089" y="1714625"/>
            <a:ext cx="9614372" cy="4877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C44066-DE1A-6DB5-0204-F3DB49A475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7724" y="1592826"/>
            <a:ext cx="4232990" cy="24372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9636380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EE2BB-DF79-CDE9-0E6A-1E92D4B78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E4A59B5-29C9-774D-EEF7-FC58252198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9722A1-538C-6028-2423-6F657D66C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7C954-618A-326C-6323-1A3452370ADD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2CFE9-7D4C-B150-FA3B-CB93C47F52A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C.1.9 Technology Usage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9C6D87-E548-4FE5-839B-E7B5E2CF7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4D926C-A262-D570-67F7-068A27642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1C736B-C208-2D5B-B8BC-832B32459B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E0B1EA-38E6-01C0-50C9-6DAF3B5EA5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25110" y="1857213"/>
            <a:ext cx="9271757" cy="4735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726842-3812-D4D9-F574-51CBE76C21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5431" y="1490011"/>
            <a:ext cx="3586181" cy="25854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0766533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BB636-174D-6482-3B53-1BCC98F28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84E2FAF-0742-CB99-C21F-500313794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3F201-2404-B9F2-B9A4-9AAC2B238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F50F9-FEE4-810C-25DA-1367CDE00B3F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5E31227-9586-11BC-4BE3-6E88C4DEADD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C.1.10 Business Process Cooperation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3D0107-CC6F-2B92-082D-5EF7ED4F0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5AB9A0-D00F-C235-6E0B-E9C9A909D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59BB64-2B0F-46FC-4CD1-9F9D1E9394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C59F138-F72D-0DC3-C1AB-1CE5092C4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5491" y="1730477"/>
            <a:ext cx="9405650" cy="4689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B0997E-20BE-FBCC-9294-60CAF251BE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8837" y="1580266"/>
            <a:ext cx="5833742" cy="20387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0199434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609A3-3854-05B4-3E42-D24C746A6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9063BC2-0D0A-4B9D-30A3-79B8D9DFB4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32007A-3247-E337-AFA7-DB764A337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E0EC58-0460-AA1C-BA0C-62AB3DB5D034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E161168-F1A2-42D7-5C7C-98C0CEEA47B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C.1.10 Business Process Cooperation Viewpoint – Ex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B9B6CA-AF30-BF18-C83A-F851629B3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0DD5B2-6431-8199-C97A-7663A3C7F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9F909E-1E29-1EFE-4653-D7F2E60D16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266B33A-43EB-DB3F-FD27-55ACC6218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2089" y="1573161"/>
            <a:ext cx="9574272" cy="5019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2E2228-2945-B910-4D77-10FD1D65F3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6976" y="1158089"/>
            <a:ext cx="4003295" cy="32548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2163092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7D412-B342-A267-9ED4-BE23C17DF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872E38E-3813-76EB-4735-B5B904DE22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9360C2-7FD3-E22C-58A0-4E53D5A53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8B272F-8F5B-BCCA-CBAD-8950DA5B325A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C00258-0F81-D319-B1A5-CCC3A505493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C.1.10 Business Process Cooperation Viewpoint – Ex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43055D-5FFC-7EF4-3247-15EE8DC58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360523-0D0A-9739-B4A4-0EA968BF3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5B43A7-C2F5-EEF9-78AA-268DFDCEA2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8934F9-8C83-A0B0-5901-2656AD18C4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79575" y="1671484"/>
            <a:ext cx="9473937" cy="4920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821CCE-352A-54A9-4614-E9312B885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9451" y="1404332"/>
            <a:ext cx="4783711" cy="2541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7421672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7E912-1C03-CFBA-F521-42AA5C268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8F4173F-39BA-E6EC-F29E-24FEDC2BCF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876C1E-DF5E-72B0-4E0A-0B81E4CF1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C7A9CA-7076-9DF4-73BA-69A667C707F3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C2727A-3044-1E32-D7C2-41332C82940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C.1.11 Application Cooperation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10E932-5DDF-83CC-A3B3-ED3B360E1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6FDC30-9E15-4E94-35B1-DD11B3C4A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C2FCA0-2F00-5418-9137-44DFECDE1D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E7C8C16-F895-A2B0-76B0-95B36AE2D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26262" y="1918767"/>
            <a:ext cx="9397835" cy="467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58C5F8-E623-480F-E298-E06A562AB3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0924" y="1895009"/>
            <a:ext cx="7474127" cy="21853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1153207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39B94-6ACE-E9FB-65CD-4B0008DDD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8E43423-BE7D-5FCA-D5A3-0B63D3512C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43D204-C2D2-1499-AA6B-05506F608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9D59E2-8BAE-0BB4-E46C-339E047E4290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2E02F32-BBED-D76F-5FFE-68DB023640C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C.1.11 Application Cooperation Viewpoint – Ex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5E4A8E-6451-1D79-CA92-40DB900FC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D987CE-A7D7-A44E-0FBD-EFD666B68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3F5A2E-0046-C588-5AF3-FE9F131B5B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7909C43-F6DD-9996-2ADE-8C92C3D72E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7524" y="1720645"/>
            <a:ext cx="9475432" cy="4871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40314F-2639-FFD2-CC0A-7CB3B2E119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1678" y="1291322"/>
            <a:ext cx="3592139" cy="32423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863450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684B2-38D0-517A-83DA-633B9F5A5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32E2C12-D5FC-0408-A518-5DA2705D4F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98881C-4630-2CBB-59F6-CD819CE82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245948-116A-6EBA-6733-BE2CF4E53E7F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99CD78C-F9E2-1318-7D21-97D4D1B55E9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C.1.11 Application Cooperation Viewpoint – Ex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3BC5D8B-AB8D-782D-39C8-9C42E56C4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EF2B93-83FA-8FCA-248D-88D20C3B1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0C670F-7960-1C30-8058-697300E73B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086FC00-575A-E50A-EAF2-D75CF7576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6553" y="1750142"/>
            <a:ext cx="9322492" cy="4842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C4ED59-75BB-A9F3-C065-16DD1E976D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0210" y="1300375"/>
            <a:ext cx="4234358" cy="32768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920661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3D9F5-5623-DFDD-8171-6B494B963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CCDAE32-6033-3E5C-32AF-40FAF23D3C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FE2E5F-7FCF-43EA-1708-0B4C0CA8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C7EFE7-31C4-ACE0-C4DC-B9B5123184D4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B413AE-A4C5-F79F-798B-52A1B367DE1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C.1.12 Service Realization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F2267D-14CA-435A-46E2-38B50D947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D6CA2E-D51E-C28D-2913-D6A5E285A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43F2F4-25B4-E745-5037-5F2B9AE894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C5E853-10ED-2760-93F1-378603407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2089" y="1918768"/>
            <a:ext cx="9285917" cy="467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426F56-1ECE-6E9C-0699-117C7A0F20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7105" y="1690805"/>
            <a:ext cx="6702542" cy="20363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0008367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4B432-4052-B8BA-9FC9-72D823D19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C2FF4DF-3495-01E9-A667-80F3B09EEB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0AFB1C-B27B-692B-869C-4119C318F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25418A-747A-7509-58C4-A53D0C64B1CB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E7BC55-1E53-01A4-48C6-58659EDD68E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C.1.12 Service Realization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1F28E4-2E7E-7B88-7CAF-39FC39D36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31A8C8-9556-A5B2-CFFB-2CC380E99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CED3845-3A8F-0673-E614-0099093EAA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FF5807-5FB2-97C9-0901-E1DDD1C52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0732" y="1857213"/>
            <a:ext cx="9707776" cy="4661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39129F-F02F-7FD9-478A-D792C25EBF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6620" y="1472381"/>
            <a:ext cx="6095999" cy="21510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84794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52965-68D6-4412-1673-48D08F03D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7695A07-4C87-6F76-EEF1-C9A48BA03A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8D2A8-8196-3FBF-79B3-C56E13BC5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1C32DB-D5E1-D93F-0AC5-61690380728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E9BF8A-46D5-AC6C-32E3-2E82DC4A4BC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4.1.3 Passive Structure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234F46A-63CC-E9AB-165A-E1E1726D4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89835" y="1622898"/>
            <a:ext cx="9546526" cy="4842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E47656-5DA1-91C2-3720-49F4C1DF0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91" y="2540173"/>
            <a:ext cx="4294700" cy="8644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0C86C8-B32A-1630-8EBE-220525C11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4BC23C-F110-57EF-A314-6F5C52A843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F04A4F-5E72-041F-73FD-262D5BE7A6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514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FF3D5-4648-0EAD-81DA-B3790F19E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D6DE00-B77A-CD3D-485A-27A56BDD1C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99B2BE-3004-E899-2C9C-423B292A7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9DF2D6-E97C-7490-DEB8-68F5653CFCBA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A88EEF-48C2-0152-03EB-6AC62AA987A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C.1.12 Service Realization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00BDB2-0798-251A-FC7A-BAA1CB959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84A730-EC68-A2A3-8BC5-B71761E37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1AA5E6-804C-C09A-74F5-AA2D47B072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3D0EAA-FF5D-82D5-CDC4-A8646F42E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0933" y="1857212"/>
            <a:ext cx="9549816" cy="4735015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F4005D-B76B-C19A-4E15-DB35C2FBEB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5588" y="1383549"/>
            <a:ext cx="3391612" cy="28461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5527398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C8D66-67B9-0761-0F55-93976C210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32935FA-40FE-6075-7F8D-5366139DFD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37D67B-5FFC-6DD9-220C-A3A44D7FF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2A75F-7369-ACDE-15D2-834997D8DAD1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3BC5FA-D6C0-AFBA-5D7E-9062E1BA211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C.1.13 Implementation and Deployment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0ABBFF-E214-51E0-A0CA-DE9CC5E42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329BC3-4BCD-5E41-2270-F9E603FD9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F2CB6C-55ED-9FEC-D700-85C6FCC1DF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ECCF215-AF57-EBCB-06A5-FC9D36C2A3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8115" y="1841733"/>
            <a:ext cx="9337319" cy="4657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459517-6795-9A86-F192-B36DFD2DAB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5109" y="1618987"/>
            <a:ext cx="7021055" cy="20785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2377778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215EB-E777-20CB-07AD-9940AF715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6B07B5A-30C5-D0EB-694E-FE26EF7D99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337A34-8349-CCBB-6654-9EB4DCC53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FA17A3-2CB2-DE04-F1B7-DA06905E7F8E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FE451A-D132-46CB-E6D6-E22F8828A82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C.1.13 Implementation and Deployment Viewpoint – Ex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DF8A3F-394C-E296-38CA-CEFC0BA84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9DD624-E3DE-18B1-9F13-FA87BFF79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AE46A0-E7EA-12D7-98AB-0377E8AF7D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BB5E64-95A4-ECC6-388D-3BFA77F0F3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1328" y="1769806"/>
            <a:ext cx="9306259" cy="4822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34AFE5-A444-DAC6-16F7-CA17367A65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4352" y="1511505"/>
            <a:ext cx="4938474" cy="25092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8968929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39B43-7FF5-48DD-F901-B7EF10C4D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C235A19-7593-9B49-FDF6-7FF1C2ED20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39AC8-112A-D059-DECD-9190E3ACA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E73ADE-E897-0FCD-FEC5-E6B1C87FEAA0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4CF6BB8-C91F-7F54-0A0F-65FB1BCCB57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C.1.13 Implementation and Deployment Viewpoint – Ex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1335E7-B7C7-AB78-6062-8B80C8284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D10263-44F1-7811-9D55-CAA6270C3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6C46A1-B7F2-04C2-9BC3-16DD6F3A28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85ECC67-8939-0952-0DE5-93619B11DE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6958" y="1691148"/>
            <a:ext cx="9428428" cy="4901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BFD37A-6579-7055-EFB1-8092450C80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9426" y="1473384"/>
            <a:ext cx="5938684" cy="26683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9337701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D89FB-9091-BF4B-5F3B-9E8162CEB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1A8A47F-B4E8-03B3-D1CA-2E1C44E814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3BD823-B7D4-273E-F849-A2AE41C9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AC1297-104A-7A24-77D9-BF6D2AAE34FD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8351E22-5710-7516-37A9-CD18642441E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C.2.1 Motivation – Stakeholder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466846-5DB2-58DA-D846-1F1E4A9B6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2E90D2-A138-2BEC-5255-DDBFAC2F3F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776AE7-4B76-3FA6-9472-FA54EA6912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249B79-B61F-4816-FECE-ED54B4C0D3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918339"/>
            <a:ext cx="8911687" cy="4652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B1AAA0-416E-BF73-8935-B405069E0C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7303" y="1772156"/>
            <a:ext cx="6182328" cy="18346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9989106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FE932-2D32-677B-D7FF-E0D6B63A5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238CD95-9348-18CE-C2BD-41243D918C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AE9A48-34C5-7D43-FDB0-5F949DE70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C8368-C6AD-2269-2903-60AD8B00D484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6C24AA-A7E7-2438-B523-D5C9FFFF823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C.2.1 Motivation – Stakeholder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E6C07A-D6A3-279D-EF1B-723CA1998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FA5D28-5EFE-02B2-9C43-4A081CC85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88BCE-171D-E7DD-4EE1-EC8214F9C3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82BCE74-C30D-BFB4-FF64-A6B3B17D6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3724" y="1679229"/>
            <a:ext cx="9088676" cy="4907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DB9DB6-092A-11F2-E9C6-FDAB75D8CE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2502" y="1456467"/>
            <a:ext cx="6272981" cy="21230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2941641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5D2B8-7179-B852-E45C-42867A1B6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07A7462-1B8A-E567-EF6C-B1FA09D742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8BD690-6AFF-F1F1-9AE5-287876ED7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BB68F3-6721-AC2E-4007-06ADA5B44644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3F6BE5E-EF59-3E13-45F2-03E85417318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C.2.1 Motivation – Stakeholder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1A914A-30CA-6D75-BC2F-A7A308B06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157B24-B18C-1C34-E5E3-E592C1A36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C14E0D-F328-6B63-24CA-8F77DCFED1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7D4CF95-ED5E-FE3D-80F1-0FB982722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28512" y="1759973"/>
            <a:ext cx="8976100" cy="4838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7B2BCE-79E5-6232-2516-DC454EE46D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9403" y="1355150"/>
            <a:ext cx="2475649" cy="28169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9954835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44760-F011-F919-89FE-9ECD8AC31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8A63697-ADF1-F64E-A500-4F8ADC7EF7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F7298C-C04D-F68A-EF34-CD6A63607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95B2CB-F2D3-1122-64DE-641947450C3C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2C0C2D-EF56-62E5-75BA-2E208D5B2F2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C.2.2 Motivation – Goal Realization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5970D7-E78D-1543-0B56-12EC13E5A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454103-E966-85B4-8550-3837E8E1CE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704D6B-DF41-2AFC-5993-BC5CD5186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273BFAF-B479-04D0-1600-94D193A57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8734" y="1857213"/>
            <a:ext cx="9301317" cy="4735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60F7D49-A1DB-4E92-8590-4A962E3936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8477" y="1857213"/>
            <a:ext cx="6790399" cy="19975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6719357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024C1-FF67-589A-7DBB-F3FC8ADE6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2E6C065-05BA-D33C-3C2E-A4C95E69BA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E7F5B0-ADE1-738D-4D42-7898F6F2D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8C0113-0EBF-8009-BBEA-403B401D85D0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FF76A80-0A05-B5DC-8C6A-851865E0B7A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C.2.2 Motivation – Goal Realization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92ADE2-16FE-21E8-5297-9659D4DF6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BE4343-58B2-501F-A78A-0C6AB411A3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1E225C5-193E-B98E-BCCA-04B6AD814B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CD0BE8-9B18-8671-AC35-EB2C7909E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750142"/>
            <a:ext cx="9153871" cy="4842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D99535-7726-103A-CB9D-FA8392A216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5176" y="1280172"/>
            <a:ext cx="4107184" cy="30416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49488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B83F4-3993-2C66-66EF-07D26893F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FD7871C-1268-00D7-6DD0-1E56209577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65D5C8-7801-93DA-DA99-942D91B96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009FF6-4BAE-502D-90D4-A6CD753FBD58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7DA27BB-FD64-914E-6387-648898AF015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C.2.2 Motivation – Goal Realization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CFBA94-58AA-1205-31BF-6CFF3E0D9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4F23FB-77AA-83E2-A027-FAB36F103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BAE39B-04ED-6C36-7E9D-CD4957B911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4CDD1BD-DC66-7BD8-5BE7-4F297A171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99071" y="1612491"/>
            <a:ext cx="9311148" cy="4979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2214B2-CE00-DA5E-4430-8DDEE91D6F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1005" y="1384528"/>
            <a:ext cx="2691436" cy="33478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22419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A66A8-D8D0-3FAD-20DB-13C2BACAD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6D53855-B385-27D6-552E-818751E417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DB374E-68BA-76EA-409E-E3F8F8ED2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DF096C-9275-3426-4554-E5A22B8D779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CF357B-80A8-BB31-0A01-7A0B7484937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4.2 Specialization of Structure and Behavior Element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C279912-FBA7-952F-3FD5-DDE4DA674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33368" y="1910169"/>
            <a:ext cx="8023121" cy="4569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F13FC8-1D03-4B60-C2EE-719FEFB0F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955" y="2309457"/>
            <a:ext cx="4948796" cy="16913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F82350-89E8-16DE-8C2C-3DE55767F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38ED6B-D919-9533-5C5D-56662873FF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442B7D-0D6B-A85E-2395-B5607C9B84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3310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44324-FDE1-7AF5-9CDB-71279FA22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ECB889F-8CB6-B40E-0C48-6506CAEA23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0B5237-D37C-FB6D-1DD5-42AD5D16D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82E8FD-0239-2E5A-9D4E-7FABE86E3700}"/>
              </a:ext>
            </a:extLst>
          </p:cNvPr>
          <p:cNvSpPr txBox="1"/>
          <p:nvPr/>
        </p:nvSpPr>
        <p:spPr>
          <a:xfrm>
            <a:off x="25533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37DE156-176E-CFD4-466A-BE29018CDD1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C.2.3 Motivation – Goal Contribution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C5D59E-9AF4-155C-577D-292BC99B6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4F3A50-3FF1-1EC0-A28D-3BF2203B16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A6867B-2DFF-584D-DAB7-D2689A957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C594AC-5AAE-D8A8-1FE2-440AA6D9F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750143"/>
            <a:ext cx="9439006" cy="4842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941803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02D93-0ABC-2E54-795A-78AA789E9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D74948C-2EFA-DC8D-7283-5D4B98B90E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D8CE45-BE50-0E33-F399-B90D33002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9B66E3-CD92-AB01-6E3D-CCB36061ED83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29C4134-67E2-8F85-72DF-7026ED3646B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C.2.3 Motivation – Goal Contribution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E295B4-E4A1-7CC6-8B68-70C55C902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5E6453-2416-9FB3-7C52-F3E3B6807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D7351C-985E-9D30-3F19-0938D9FB9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164EA56-85D9-A763-BAA4-AE0B79F91A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661653"/>
            <a:ext cx="8911687" cy="4930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E7ACC8-D935-7EF0-B052-B9CD705984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5208" y="1331248"/>
            <a:ext cx="2019657" cy="3429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4910763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4AB67-90CF-E571-07CC-81A83F9BC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92341FA-C2BC-74E5-390E-10F3112BF3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5C3E0F-84EA-2148-EB34-ED0D61ECB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26670-48F0-6210-8AC4-2F3D79C400CD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8F7A8E-20FD-3BFB-2BD7-ABE3EA3CEC2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C.2.3 Motivation – Goal Contribution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9FD23B-6AAC-3D36-F1AC-CD21DE37E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8D8686-7330-1865-EE1B-D8ED8FB65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A767AB-E2D1-2270-FA3C-0653F1BE32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18B6B4F-C7B5-8C9C-C114-B3CE8D84D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637035"/>
            <a:ext cx="7976751" cy="4955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91BD62-FA2A-1D69-E7CC-000DC1FB0C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3757" y="1237870"/>
            <a:ext cx="5035318" cy="32616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1404060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9649E-AF3E-776A-7583-580AFDCCE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2EC662D-3205-6B4C-0992-6953C3E1C3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5EB210-DF9C-56F5-8508-FC88EF593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791C5F-9A72-95F3-F2DD-EE5D39CD3E81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3C6A0A-03E6-1705-4D62-CCB8F720480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C.2.3 Motivation – Principles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4ECBB8-601E-9298-7DD5-89D1A2911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33DECF-2291-9C75-4730-F3CD48B00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E400C8-49C6-B25E-44D5-C10CF060EB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52229195-0E76-4436-CE94-17C97DB4C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895011"/>
            <a:ext cx="8524606" cy="4697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3174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B5BD8-6B68-C2BB-987A-1A7EA0D8F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6ED4226-0299-8E8E-4463-6A962D45E9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5D02E3-6906-0A7A-8042-C98AE6B55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05304-AA92-1F19-BD5C-76EBC117FA05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AC81598-B3AD-E6F2-7060-2A73FAB6419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C.2.3 Motivation – Principles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DD2BFE-6673-FAD3-1998-14B226B70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622103-D526-249B-311C-5F233AD380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7847C4-0815-FE7C-8047-A8F7FE4A8A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166D8C1-3DB9-6081-E717-C38D7E93E7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6" y="1632155"/>
            <a:ext cx="9007256" cy="4952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D7DEC5-7460-D783-B66C-555DA0196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8410" y="1355388"/>
            <a:ext cx="5855938" cy="31473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0051962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673F9-B71A-CC22-6EFC-99F1135A7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473B4BA-7861-2695-3D2C-83D911F64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CCE402-D6BF-2B6F-2BAE-DA06D72C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7A1F6A-427A-920D-AAD1-85014B43C15C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1A52B51-95EE-0689-21E1-D81B7400D68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C.2.3 Motivation – Principles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3E01D04-3B4E-EAEA-6075-FF5FAC360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4B97A4-404B-397C-CA29-5B1F4C786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13FD28-859E-0FA1-0785-B159B81FFB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05444F4-0591-214A-4FF5-88E3CC366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661653"/>
            <a:ext cx="8839239" cy="4930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B301F3-C98B-C863-AF98-1B27EFF030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0414" y="1256824"/>
            <a:ext cx="4240481" cy="37215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1424513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0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0E9DD0B-0441-BB5A-51C1-249D9BDA65E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22374" y="28002"/>
            <a:ext cx="12115800" cy="68199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CF0FE03-DBFB-D011-1083-E05BD485F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239" y="1991358"/>
            <a:ext cx="3276600" cy="4124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2F0E0F-2308-0FE1-4F1E-5FBF258FD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4029" y="468878"/>
            <a:ext cx="2741887" cy="25507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4C760C2-3DFC-FB31-B57F-206B86446B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6099" y="468878"/>
            <a:ext cx="2446369" cy="25507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2941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13AAC-48B4-D302-89D3-57331008B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D1BABBF-BA4F-72B3-DB0A-362223B3E2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87AF9A-F527-5B5F-99DE-E8E10586A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4FE1A-0814-03D2-DAE2-9E386E73978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9890E1-FCAD-2B93-77B0-63D52F1D8DC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4.3 Summary of Structure and Behavior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F3A3BBD-736D-9677-3337-2AA2C5C84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4" y="1942251"/>
            <a:ext cx="8517527" cy="4630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BC881D-7CC6-2E6B-C58D-479EB1AF1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46C2F8-5FAE-9326-0666-A96216AD3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A863D6-DC06-DA82-C23F-05DE98F43D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81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543CF-DA13-6E37-934E-851921BA2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F42EB2E-F949-7732-C6CA-53553E7420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50EB41-B328-547D-779A-69334D4D8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2EF7A-F5E5-7BFF-7B8D-BFD24E42334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2BEE91-9D63-2F07-024C-D7F27BF7A19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 Elements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EDD1DB-D9DC-9D73-94A7-629E45CFB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660DB9-D81F-D748-79D6-DFDD74A80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E49BE7-4483-443E-8667-B0A17338E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95AFAAB-9CF7-9734-B557-2C6FEE804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79174" y="1533105"/>
            <a:ext cx="8239432" cy="5042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DEF1D6-A212-BB3C-5A33-06DD9B6154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1861" y="2277764"/>
            <a:ext cx="2714625" cy="1200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8864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C640E3E-2FFE-4989-2076-53E773199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3E2E18-7907-5E78-CC43-42964498347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13745E-0B71-898E-DECA-65F0EA7A4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5841E6-9C3A-0A10-2630-190704C63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5AE1225-E062-23A5-BBDC-7019F8E63DB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Objective</a:t>
            </a:r>
          </a:p>
        </p:txBody>
      </p:sp>
    </p:spTree>
    <p:extLst>
      <p:ext uri="{BB962C8B-B14F-4D97-AF65-F5344CB8AC3E}">
        <p14:creationId xmlns:p14="http://schemas.microsoft.com/office/powerpoint/2010/main" val="1436557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5E75D-D620-4550-3949-F2711CE17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666BB64-55D7-03DD-EECC-9EBD87A3C1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0459F3-662E-6220-ACB8-5B5D933D8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62418-EC04-60F3-DAEF-CA56607FF8FC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020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F39A5D-6FF5-D2CA-2CD7-52EAA7419A2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 Composite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731AD6-0D81-D80E-46A2-47E819C1E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219147-D68C-87AC-AA94-75ECA342A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ABAF48-2862-BB38-FCEC-688BD19D32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CE211A9-C7DC-39BF-061D-AF7F30CD0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49677" y="1521357"/>
            <a:ext cx="8306075" cy="5070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783EA6-A66D-53F3-3FC1-77C840973E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1824" y="1868639"/>
            <a:ext cx="2798967" cy="289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6116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160E8-4393-6DE3-80DA-274004B05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CBBA04B-3F9F-89CE-CD49-ED51143E20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41AF5B-A653-BF0F-54A9-13E50FF0C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34518B-501C-2AEC-5C0B-623A98022F4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F28EC4-3FD9-5930-B2A4-9E4C8AF0A91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4.5.1 Composite Elements - Grouping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EE766-A73A-598F-1E82-4FD300DCD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BAC2DA-16C7-B5B0-BC37-1757BEB76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51A689-468A-29A1-40C6-D09F88DD8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6DB0A8-6DFF-683E-AAF0-78FDD3D51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84206" y="1526532"/>
            <a:ext cx="8357420" cy="5116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B3B6EC-B4B2-3E4D-8308-F5C6CA4AAF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464" y="3037914"/>
            <a:ext cx="4299640" cy="9676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383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01018-CBDF-C7A4-C372-8AC8CE4E8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08600E2-8386-7C05-DA95-21225D3EC0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3977E5-E454-6472-547D-0C6E6892A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47A302-1213-B82B-58F7-5ABFE82F64A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C4FAD2-B2CF-375C-E7CA-94A8031C575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4.5.2 Composite Elements - Location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07A1DB-D9C4-F6DC-26DF-FBA986497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80FFC0-0875-6FE8-2A4C-026B5D585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32B3C7-534D-FE76-BADF-FD7AD586F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70A6F7B-6734-9C42-FCE5-D2E0158D3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61898"/>
            <a:ext cx="8271720" cy="5004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E1D595-3CEB-3B95-0037-A41FF357A6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714" y="2743758"/>
            <a:ext cx="3921228" cy="11422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4512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A1785-EE15-E3FD-1613-DEA4D70E2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CDFD510-253E-9DA5-5926-158F9DAAE6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563C99-EB90-8404-12B2-F093647D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67F23-2B80-3FFA-187B-170EE0D1E84E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EACDBA-1D7A-4C71-CC3D-2ED354BF67B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BA402C-B664-242E-165F-692F8527F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D7930D-978D-B60E-999A-FFD9ADC72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954E76-ACA3-D5C0-01C8-077517BC00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CDEC7F-D895-2295-54A7-4A3131C73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521051"/>
            <a:ext cx="9188766" cy="5098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81045A-5465-23CE-6497-4B2C4DE99A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900" y="1695901"/>
            <a:ext cx="3982593" cy="27049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4304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60F7C-9E38-2733-B3C7-FC26B8B74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A088D33-54B8-3E60-17FA-4493FE7199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0F264-3D84-D232-A2D6-BC5BA7B0C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435B92-FF2B-0075-3522-31EE774AFFB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024</a:t>
            </a:r>
            <a:endParaRPr lang="en-US" sz="80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40E810-084B-5DD2-6A36-7569E9438EA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5.1.1 Composition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75C76A-F4A4-68CA-B4C8-EFA3C605D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DC6269-E7B7-5245-BEA2-92C6B836A7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E22B06-58F4-0C92-FD83-847F18FFE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CBD221-247B-8F3E-DE4F-EE8677318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4" y="1503425"/>
            <a:ext cx="8548649" cy="5088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0DACE2-F278-C247-8DEA-1B4E8FD210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208" y="1951970"/>
            <a:ext cx="4309433" cy="20528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629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E0AD0-7FE5-4F1B-36B3-367292449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AA9C48B-B905-81E1-2DDB-846EB6A1FC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665A20-5CFC-8E02-575D-0CB3DB3C7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531B73-2F01-EE3A-5B9D-AD6E5BDA2E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A899D97-6BB9-5A2D-F74D-6D46332DB22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5.1.2 Aggregation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BC3111-AC44-ACE0-0926-D70189303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10B2C7-79B3-C2B6-CF5D-BF4604922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79A364-5299-BF4A-C00B-CB1B8F4CD4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0BD22B-2464-D17E-3023-2021C21D7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19898"/>
            <a:ext cx="8615849" cy="5107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30B1AE-44CD-0F9C-0ACB-9A723976F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732" y="1915273"/>
            <a:ext cx="4257675" cy="2181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3472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37EE9-B9C1-B2D7-FB82-A0D9B4BDB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B49AB3A-EAE9-A1B5-7B92-DCB3B2C2E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EE6B2-965A-390E-9B7B-271AE5D9F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4BE94F-8DCA-7011-AB0A-306084B75D9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2BA755-7063-F49E-815C-D4203EC526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5.1.3 Assignment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10CAD9-81BD-8E86-A637-C913351FA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5D56CA-1607-6E87-21A1-12824F77C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1A03B0-F04C-FDB7-B487-D6CB366B96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432E49D-3C14-25CC-ADC8-09008A426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629407"/>
            <a:ext cx="9235855" cy="4962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EB699AB-910E-5BEC-0B4A-DCC1FBDDC1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647" y="1963827"/>
            <a:ext cx="3732555" cy="2223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2919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A77A2-DAF7-C351-8B24-AF07BD867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F0BEEEF-D9E2-7039-F418-BAD7C24CDE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F3489A-2A02-ADA1-0AAE-26F6AAFDC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BB550-766E-28DF-E745-556EEB293D3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027</a:t>
            </a:r>
            <a:endParaRPr lang="en-US" sz="80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C97211-692C-761F-1494-6D01D361237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5.1.4 Realization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E73636-7112-2774-B7B2-298FC09C3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49BAFC-D155-7281-8895-A4E6BCCB1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6AC7BC-440D-CDF0-20D9-C6BEAD9D6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7B15BF-55B8-D1C0-8127-C57402797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94040" y="1531209"/>
            <a:ext cx="8841996" cy="5061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18FC6E-A28A-C4C1-D000-428B6308FB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16" y="2076043"/>
            <a:ext cx="4204417" cy="1843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3555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3489C-A80F-A065-2181-D52EF9530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4401010-3870-3C13-04AC-57D804DE4E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37B77D-6616-0AEF-3CF0-2F063D7B6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6809D-E944-FFF8-622A-971F7DBC612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D0B8C8-F97B-9CCA-7813-B0A551734D2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5.1.5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B39004-2CB9-EF23-310B-AA191C017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545E60-AD92-8228-9844-A76803692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3415A6-CC6D-FB79-617A-A5A1820C5B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7CE3E76-4A5A-1388-6925-B504014F5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43201" y="1679555"/>
            <a:ext cx="8870184" cy="482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EE198F-A9A1-A154-0E52-B2DF01A94F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568" y="2482403"/>
            <a:ext cx="4176714" cy="1300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7203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52621-D0E6-06CF-585C-FD5CF51B7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9B2A6A4-9DE4-F1B0-C814-CF7D28D4BD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F5412C-2256-97B0-5936-1106DE64D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12F43-7004-C705-A270-A4E8B89F948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A6C3A0-5684-481D-68B7-3E1599611B3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5.2.1 Serving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79E12C-AC75-10A1-7FCA-F850038FE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4B3ADE-BA34-BE48-B435-4988F3845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D28E37-AB78-44D1-4A94-62683266A2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C172D0-28B1-56B3-B7FE-EB341AFB1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97723" y="1523040"/>
            <a:ext cx="7996417" cy="5069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1E82DD-47AD-40B0-4DB4-CB3CD71CD3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88" y="1895010"/>
            <a:ext cx="3952285" cy="19573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5300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8E9F9-0DE1-3409-307F-EC42E34F6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E48FAB0-F8A1-D269-893A-91DC747870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7DB0E0-9DD7-D1BA-1EE3-6B51218C2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6B29ADC-EC3C-9E11-39CD-C6B806EA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6EF379-9676-AADA-A285-CC9152D2A79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ED342-B6C0-901C-C370-599C744F2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341AC-A7C9-5B23-4BE7-EACB5C9BE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0523650-B93B-75AC-D241-42F3AC48009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Overview</a:t>
            </a:r>
          </a:p>
        </p:txBody>
      </p:sp>
    </p:spTree>
    <p:extLst>
      <p:ext uri="{BB962C8B-B14F-4D97-AF65-F5344CB8AC3E}">
        <p14:creationId xmlns:p14="http://schemas.microsoft.com/office/powerpoint/2010/main" val="2320911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1188A-F220-015C-3C3D-753B6B93F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BE1D320-8D1D-3BDC-EBAD-B699B565A3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09952B-F760-2436-8D11-82D8FE483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D9988-EF9E-FF4C-AE03-BC88E617089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60ED59-E2BA-E2F9-0A18-C304622D226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5.2.2 Access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8EE4FF-6008-5488-1EA1-AECBD03DA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2BEF98-5CE1-1457-6269-CCD210FE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1851D7-2D5A-2B50-AAF3-5D52FB873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3CFCFC-34FF-7179-D2A8-F52B57B1C2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57243" y="1547816"/>
            <a:ext cx="8674067" cy="5017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F37BD9-B17E-9BBC-42D4-7924543419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151" y="2104538"/>
            <a:ext cx="4498333" cy="1167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2313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EBE06-631A-412E-F2FD-B721956DE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4EBA312-BE45-0691-0069-99A18B5F3A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7D7B1C-96E9-3C4A-F8CE-AB19137BA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06EB93-9ADD-22A3-DBA0-149EA0E0648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C33B47-CEE3-106C-97D8-823527E1B96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5.2.3 Influence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CCD7E0-B37C-A1C1-1200-9F7E35906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EC71B3-0392-0A62-305A-9BF827244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9C54CB-4BC7-587E-9ACE-F7249E6376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6EA9E8F-E02D-49C8-B18F-25918C598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37054" y="1524979"/>
            <a:ext cx="7780107" cy="5042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CEB19E-A7CB-4559-0C57-33B7289615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917" y="1867474"/>
            <a:ext cx="4112253" cy="2241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6335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935F9-2738-84D6-E3DC-BEA6846C7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A63B7CA-576C-A4B8-D8F7-358C8546C44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AB3A84-B661-730A-00FF-E226C07E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4F8610-4583-0A90-5EC5-BA1A8335162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EC4269-1142-7A7C-D817-73C2D03FFD9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5.2.4 Association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6E693E-545C-9CAD-F478-447A8E56C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40E11B-00A8-56D4-3CEB-9B1A0181A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32E0CC-07C6-CD0F-96A4-FE82C8F8C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07A167-B401-FF7D-090F-1E8A74D86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5" y="1542681"/>
            <a:ext cx="8502310" cy="5049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5124A3-A881-9642-185D-A8642F6779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650" y="2102249"/>
            <a:ext cx="4031840" cy="1965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651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A18ED-69A1-91D5-A603-B71A007A6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AD6839F-B593-8FA9-889C-D438A93C18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4FE07-CC15-E702-EB94-C0EE476A0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9F776-6366-EED6-3825-69CCDA8AFC0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B5CA5B-CA32-7D2A-E56C-2296405A6AB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5.2.5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C16539-4B9E-0B6C-5276-5EF11AAF2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21C38E-E099-BFB6-BC95-A44F4E639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9076AD-4BEF-D6EA-68BD-8DCCCD2F75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EF4C9C4-EB28-E1FF-4A5C-B4854AB32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33368" y="1554757"/>
            <a:ext cx="8804555" cy="5037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5F935A-5C98-7233-87EF-99FBE4C2A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169" y="2131065"/>
            <a:ext cx="4157663" cy="1390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115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2293A-B836-75CC-1019-F51E3DE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57E8EF4-06E9-EB1C-1CDD-81419097FB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4FA4A-1B64-27C6-8B0D-7A4EF9C69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38F34-8C97-E5A8-1F2B-6E2E12CE0EB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984D93-9FEB-4B05-36F3-97490539AB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5.3.1 Triggering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CA424B-1F9D-BFC0-7C04-401FAE6F8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CD6285-85A3-D587-6A24-819E17140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664371-0A72-9B3F-B090-282D7553C5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9784AD-CDEC-4628-C9F2-C4F4A21FC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29374" y="1536905"/>
            <a:ext cx="9005542" cy="5055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F8EB38-3BCF-F077-B0D1-29B21ECBB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6503" y="4105662"/>
            <a:ext cx="7691284" cy="679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34199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BECAD-C0B8-8B99-C923-E4C7CE943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20DF8A-E710-D4D1-87D7-047EEFF27D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657F01-713A-4E17-E9BC-88332F25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5AB926-11A1-4AC9-9309-10180FD22E4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1C342DA-69A9-DD80-5113-02B7813352A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5.3.2 Flow Relationship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294CFF-F346-ABBF-B2D9-43AA7ECB3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11D205-F323-8076-0D71-5D4D86123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6D8743-FEFC-B196-D873-E52F426DF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ED73E6F-F48E-A2CB-BDD9-905E70DE0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4491" y="1523985"/>
            <a:ext cx="8911686" cy="5091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7C8967-9392-39A8-6E2B-77AE930AC6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730" y="2107368"/>
            <a:ext cx="4137521" cy="1744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81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4CDE9-1FCE-7A1C-3C0F-E0504726D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8566F3A-8E78-3007-E460-4250270407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8B2A13-1548-EF03-183A-C8E8AB57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561B6-12F3-35D0-D6F8-B6C0277BB51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453EC9-D600-FCF2-6345-93FEC72875D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5.3.3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D50EF9-2765-F16D-735B-6222305D1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830766-38A6-02FE-F536-904E2C82A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C44FAC-3483-ED68-5485-3DB2043A2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F3E648-94F0-0E42-4A6A-B5BF215AC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1658" y="1587673"/>
            <a:ext cx="8714767" cy="5000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72440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A57B3-5B73-673A-1E23-CC9968C5A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386D337-D85C-D40C-34BC-E9ECDB0F5F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9695F7-F7D4-5847-9FD0-55B69495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4BDEF0-B48F-E186-FA42-09F63F9AB6D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CAEF00-67A1-B2D7-5318-8E1A7C6FFCB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5.4 Other Relations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A84827-BB7B-2750-0752-D41CA9BB7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33842C-87ED-D95D-5FAC-E009493B1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8D627D-2234-87F2-4ED1-B16502FB4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A9F02513-6819-B4E5-65D1-A481A6D72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5476" y="1538048"/>
            <a:ext cx="8907681" cy="5087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65905F-6456-77C2-8BB0-86AF3B94C2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011" y="1925747"/>
            <a:ext cx="3931828" cy="2005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6603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47AD4-0068-41DA-1D18-CD257DC10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A427828-FD2B-E636-1EA8-37180925F6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329370-6343-86CE-77D7-E45B60FE4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D97F4-7D6F-FE32-FF81-EBC3ECD40D1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94DF82-9272-D1FB-496A-C730DC9F89B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5.5 Relationship Connectors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A7C4FB-15C9-EB42-4251-346AB89DB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FF8CAD-6901-458C-E94F-3FE0D5D54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BA762F-509A-D533-C4BC-0477E0041B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AA6E095-551C-A8B7-9017-7779C338A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5" y="1480424"/>
            <a:ext cx="8777477" cy="516479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412E9D-96F7-E641-F9CC-F0299B084E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2544634"/>
            <a:ext cx="3429000" cy="77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4972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C5F90-DE18-F075-0B7F-721377A53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1BF37CC-0BE7-8C95-A2F4-34BCA75173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35F289-30E5-5E13-EDC6-C1B84E4CD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AC5F3A-F994-E363-9B01-69FE7A9F8F1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3B0314-F61E-1669-9A7C-4201FD7FF81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5.6 Summary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1E9256-C573-E6AE-548E-E933D1FC3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EC39B9-1951-7559-0F10-9AEAA9AE7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6257B9-7246-9297-BABA-E22BDE3EF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2E34CF-03A8-6ADC-2E19-EDC672EF6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554549"/>
            <a:ext cx="8913932" cy="49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9407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E67B62-ABDC-0394-6CF9-F1A9E2E2E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1D9587E-C68F-8BAD-0BA3-07B9AB493B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5F3AD6-51C0-B679-1285-BF3A60304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6B84E-5224-6DFF-67D1-8C2734451F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60812-58E1-4A90-782D-2D88D39AC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79FA68-0C03-D72A-A527-3B4B3C24B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BF69247-9563-1DAC-80BC-6C80FF1EB5B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Definition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24B3735-9C67-7843-A3B9-C4881E5A6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910348" y="1477979"/>
            <a:ext cx="8465697" cy="5207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6805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EC5D3-C7FD-826C-C7B8-6724E1F86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C429D55-41F3-B93B-1EAB-42284C20A2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E3D52A-62B6-C1CA-CF6A-0AA9C321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74A4F-9113-E739-EDA2-7C1E647941A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827CE0-3A20-6A87-AEF8-30DDF824195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5.7 Derivation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864DF4-968C-47D3-615C-41B4CAA5E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62BE15-3A36-BCE4-D15D-E5B1DF804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549A28-2839-3593-B5C0-DC2E6B4D8F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B49F7B-43F0-6581-4B72-252587B99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28598" y="1710813"/>
            <a:ext cx="9262016" cy="4739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8BE8CD-B5EE-C418-761E-18BCF650FC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997" y="1857212"/>
            <a:ext cx="4244751" cy="2297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C6B43C-C70D-5C61-DDDA-A9C4C5B7B6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2607" y="4461387"/>
            <a:ext cx="4838700" cy="685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94512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B7525-1AFA-E410-21A5-FD447BE4C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EF5EF84-D45F-7878-1957-00C7233B9C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5D71D0-4A74-6925-5674-97031F0DA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BFB49-B87F-9CFE-2833-6F2D66952B8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63719F3-F459-C7CE-76BC-CCD5C531A9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Motivation Elements 6.1 Metamodel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272D78-5683-4B08-B6A9-289802C84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DD1919-32F6-3FBE-3A97-1B83CB1AF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2C34A2-2525-9A22-1051-BC7BCB49B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7264BEF-C7B2-D147-C411-56AE05442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018504" y="1537998"/>
            <a:ext cx="8072283" cy="4973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4534DC-2E1F-C23B-FF08-379D30E101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3123" y="1425677"/>
            <a:ext cx="3062102" cy="37099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51021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4115E-C9DC-E741-F484-4C8276753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D70E641-7502-779D-99CB-F7D033FC50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1B0BD6-909D-CB1C-7C84-F533F0FF8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5C4573-87E8-6AB3-81A5-A5FE002D890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DB946A-3ADF-D660-F6B9-601AA06FE36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6.2 Stakeholder, Driver, and Assessment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6D3F7B-5A8B-463F-72F9-15C500735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C55747-7039-517D-C8C0-61857E19C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C9EAE2-4AB5-4A8E-F858-247873049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DFF434-7EE6-A498-56CF-CFCF7429C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07047"/>
            <a:ext cx="9097630" cy="5104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CB73EC-B49D-373D-2890-E3FA34A860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2925" y="1116666"/>
            <a:ext cx="2410161" cy="38581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64064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6DABB-F0F7-FDC3-AC3D-0C3CFCBAA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697B6DC-0142-D280-F71E-4BBF4F638C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DD2B20-E693-4E91-BD3C-58E29C77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661A5D-0242-3C0B-D2CF-BDB2A12882B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D9E885D-D5FA-2A3C-C398-DBDE9DF8295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6.2.4 Example 18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EB5430-3B84-E966-27A5-CD48F7FB9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478739-9D24-95A3-843B-59F0DD535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DBFDE2-99C5-FA33-D8DD-DBF55D74F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5E0840-BF74-68DF-4DAD-B7D342D03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502568"/>
            <a:ext cx="8911687" cy="5115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C5D533-FE01-FF70-FF4F-1788659D73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553" y="1578120"/>
            <a:ext cx="4710739" cy="27454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37717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617FA-D5F4-6F25-0DFC-934AA8624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BBA661F-71C6-2626-4BE4-F231B295AB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5B62DF-C92D-27B8-B7AD-441C5E720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C0B177-A01B-AB85-6188-D4128A5EB05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5DE2F7-FDDD-A867-D963-A340DCB553A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 – 6.3.1 Goal, 6.3.2 Outcome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102E3B-625F-8522-31AE-0A1C13B6A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028485-0185-6E09-F192-A87BD63E1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AD8786-3CB7-CB86-FB84-DD7D07331F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445FCC-D4C5-086D-E246-1457088B4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495041"/>
            <a:ext cx="8911687" cy="5073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65281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3430D-D23C-F28E-BEBA-F68C4EEF2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B89A885-7ED4-4561-EFFC-5F23258532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7C4A33-4CB0-65AB-F843-8B0379AD2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625BB-AF80-1BFC-E2FB-A8C2A4C974C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0B820DF-A3FA-88FB-84E7-B9F6E7FFDF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6.3.3 – 6.3.5 Principle, Req. and Constraint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91BD76-D1A5-3A9A-3081-BAE5F8E93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E2D990-F55C-B79D-7F45-27269EB74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514F9A-9324-DC15-A1E8-F849AA9094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0A54C95-1851-1FFE-1AC6-7807E6BCD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81030"/>
            <a:ext cx="8460917" cy="5000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3745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30B58-B396-7868-2AAB-6B29D54A1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93C87F-F4F1-72E8-68E2-429CF02E82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CCED90-D3EE-91EC-F057-4D6FCBC35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287507-5CB8-7EE8-9056-C5B49CD88CC3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C5F0127-810D-A813-D977-FF58F1D992A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 Example 19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4DCD9C-128F-6E6A-AD32-B0A8ED939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A3B983-60D7-B86E-9D1E-893BE36E7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30B4C4-286C-71D0-DFFA-A1B8A4AABA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1077D35-65A0-DCD6-0CFA-A345C0C00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533832"/>
            <a:ext cx="8822327" cy="501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D64C16-1F6C-17E8-B982-FB1E4F8425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246" y="1564178"/>
            <a:ext cx="4681357" cy="27934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453796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321B5-8BD1-2945-CC21-36E32897F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4C930B1-9876-4733-B834-4DD9AD3B10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F96B53-FEE5-6C64-E0B6-C66654B89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B154C-BBFC-0F90-01DE-CA4A72313B11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57E70F3-B0E2-5D94-DC51-9706E02AE78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6.4 – 6.4.1 Meaning, 6.4.2 Value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BE09A9-19E0-A4AE-697B-E3F913B37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EE65C8-133A-0ED0-30CD-8D46B0AC9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9F1F6E-B934-A7EB-9DBE-FD49FBCB8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A7827A-D76B-45ED-2F7F-972A29C49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43767"/>
            <a:ext cx="8911687" cy="4979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06308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58D00-0C7E-3276-28FE-661C0C994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5581C0E-4282-DA61-C441-7CD36679F4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ED0BC0-CEF1-EFD0-AA85-986BFD3AF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9B950-FC41-5E25-12BC-9B879A136BC3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DFD3A3-F46C-3084-EF04-1A6DAEBB4C6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6.4 Meaning &amp; Value 6.4.3 Example 20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8814A7-E993-2624-E2A1-CE2706686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151048-49B7-4BFD-6EC1-DEE94D688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B0A067-C4E9-1A7F-D272-2BE5F21DB1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EC7F0E5-51E1-FCE6-AC04-D272DACF7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51355" y="1603589"/>
            <a:ext cx="8780205" cy="4988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18C2A2-A2AE-0BD0-EB35-CEC0CDE2AD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8" y="1433270"/>
            <a:ext cx="5519170" cy="30505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450834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273FF-1447-5B25-0F13-CCEEE88DC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3837CE7-67EE-46B3-2D1C-B0C68A213A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BF64B9-6EA6-C8D2-1CFC-310471B4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4361EB-91C1-259F-0804-545C4E95D0A7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058A31-52BB-314A-6E74-700AEA6476F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6.5 Summary of Motivation 6.6 Rel. w/ Core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2863F2-78EA-545D-D634-A503E724B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72D62A-AAAE-620B-9AD8-616EB6086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016E05-A284-CDD7-F329-E62BDCE57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866FF2-3884-B28E-9B52-A6DB5A5B8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2" y="1498973"/>
            <a:ext cx="8911687" cy="5093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95A46E-6C1D-2A16-5D63-6DBDC7D55D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19" y="1461175"/>
            <a:ext cx="5417410" cy="29694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33695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8BAAA-0DB9-B2C8-1DD8-3809B0BA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01E209A-C6AE-BCBC-46D2-08DCC86313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C3C325-D5A0-F40E-FD60-379FECB2C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1F1489-1C34-907E-F9D9-54E75993F8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7AD49D-5E18-F0F4-F60F-987DE1912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80ED8E-18DE-1349-040B-C6092DA90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747AA5E-1461-3CA7-730D-65C0737CFFD3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Structure – Design Consideration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3FFCFBD-D673-428F-7C61-0F6B0C631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743199" y="1538938"/>
            <a:ext cx="8652387" cy="504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71863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385A4-7E04-5CE0-8174-353CF4DC7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CEAD2B3-F389-DC70-2E91-53A2BD5B59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5D9C96-2563-57C7-114A-926AA746F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90B5F-6854-8C44-6E69-D8EA11E2D39A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F1F347-5B70-AC62-01AF-803CA084DC7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Strategy Layer – 7.1 Metamodel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CC6C13-DC70-D9E0-08F8-B65F1A216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F48C10-9541-66E5-B8A9-307E13735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862E29-D3E3-2B3A-B44B-0E208F191C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5C7A3B0-FB14-D3F7-4490-732D09952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2" y="1572228"/>
            <a:ext cx="8911687" cy="5146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1ACA47-79AB-EAFC-3CE0-F569CFEA5B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23" y="1534430"/>
            <a:ext cx="5416393" cy="29015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380346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49206-11E4-4DFA-05B6-A36136FB9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C083BE-A747-4793-E6BC-6D30CF77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15AAD4-C70D-509D-64A5-6D86DC8C5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8A06AA-4E72-858A-B0A0-EF99DDF647D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E568A56-DE44-C7FE-79BE-4DA5904A24B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7.2.1 Resource, 7.3.1 Capability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61EEE5-CB3E-0D33-1DEE-06C816570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CA07E-86C4-0009-9158-369E2F033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B39F5E-5086-0FB5-EB20-11F47F17D6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3B2944-67FB-F044-A547-849C605F9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32607" y="1525875"/>
            <a:ext cx="8086231" cy="5048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94667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86C48-5495-2847-F68C-2C31FB896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D886D5C-B486-8B45-4DF7-C3D6D9CC48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7AE9A-D1A5-D617-FE8A-D66198FCB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5C1068-27CF-7347-1C2F-98AFBB0F9BD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380E68E-71B2-CB72-522E-8B02B9459EB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7.3.2 Value Stream, 7.3.3 Course of 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5977F3-42F5-63A0-0AAE-82530E3BC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421148-5807-A1BE-765B-52A5FC393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7835D1-692F-0DC0-21E9-B5704E015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91563C3-1D95-C0BE-1F04-644C4557C9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58855"/>
            <a:ext cx="8776419" cy="503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66090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57EA7-CDDB-D83F-F761-C462F1B1C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137913-75C5-380E-463E-7D996CF46B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DA5DF-F11B-9FEA-507B-927D63CBF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4CAAED-2CC4-86BF-5472-3D83D01715E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9D8932-A706-8438-FB24-EE03E65E86B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7.4 Example 21 on Capability, Resource and Course of 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29423E-95A2-122E-AF84-FB5CE231C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5B4848-8A33-FD00-1642-E5CA51FA7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175953-0713-74E8-C24F-F1E8E595AC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71F20B-FD4E-D55B-BCFB-3FDF679E9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858021"/>
            <a:ext cx="8372425" cy="4802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D45356-6935-AE24-238B-B0C0DC5CC7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63" y="1621160"/>
            <a:ext cx="5565058" cy="28294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357841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5B432-62C0-D5E3-6F28-D8F7D2278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CE1F0BB-B991-3D24-3977-60F4711C9D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7E6BF-B8B4-F8E5-B3B6-57C4FC42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DF8C63-E240-CE57-0683-8A6578787C08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7660B6-9632-5078-A40E-3D15A717049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7.4 Example 22 on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 Stream with Capability Cross-Mapping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4E6256-1508-58E8-6219-D69755BE7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2B7E7C-C818-57CF-A9F6-FB8B12F1C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0F35B8-0E59-AE84-6BFE-3090CE630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DD6EF05-13BD-C5F5-D970-0A56E1CDC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895010"/>
            <a:ext cx="8588736" cy="4680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BE7705-FCD6-2CB0-815E-61E6390994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484" y="1612110"/>
            <a:ext cx="4935795" cy="28562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902206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02161-2DAB-2735-5630-CDA7835B3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F5B583A-C1AD-27E1-95D1-9B31DC031C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C2B78-A97F-E131-EBBE-17658D537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A90FF3-CF87-5F92-08BD-5373C2EB4665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9B8BDAD-76C8-819A-757C-8E1B0B7D070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7.5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 of Strategy Element, 7.6 Relationships with Motivation &amp; Core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F5416E-5776-1D69-E8D3-97CD879D3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2228B1-EF12-90E9-6D54-A80136F62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D456298-1B40-F9CF-6D22-498D2ABF9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51A0D4C-FF61-CF1B-9323-3A01AC812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49677" y="1808997"/>
            <a:ext cx="8239433" cy="4827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8661CD-B768-53E3-D5FF-C93EBDB52C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23" y="1587989"/>
            <a:ext cx="5524960" cy="29751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715446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D5FA5-82CE-3CBE-2849-703FAB660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44E2899-349F-92B4-59E8-1E5C5C0992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89C883-8C0C-9FE7-F03C-916D09097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8399F-F309-40A2-A9B5-4A3F5A103012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2885E1-5E84-439D-0C0C-009377311F6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8.1 Business Layer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05CBE4-8DB0-9396-F3C3-15232E3C3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BE43EF-3565-B465-3002-A4B5DC92E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8EC83F-21C2-8516-9D06-5A5021977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88D9D65-BE28-CED5-F9AE-172320F22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12303"/>
            <a:ext cx="8480580" cy="5184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368A1B-3AA9-AF80-B1AA-BABD4C799D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1" y="1474506"/>
            <a:ext cx="5434766" cy="29938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459659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CFFDA-4452-A47A-7EEA-B3AE9AFB7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EF6E981-CDE4-E9E5-7D98-34CBA56456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7FA89-ABFE-9F12-3BB4-2644A0C77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EEB6D3-B186-6FF7-05E7-4C9EBBC98FEE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CD241B6-2ED9-49E3-D35D-13C21EDF8D5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8.2 Active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A8E842-7647-F1DE-76C7-FE13E39B2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6C8491-79A4-D681-6C59-23D04B4AC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41895A-458F-971F-DE06-E1E0202B0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1DFCDE-16C7-65DD-399B-5613FB8BA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09553"/>
            <a:ext cx="9018972" cy="5103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23463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3BF29-A5A6-E5EA-123A-29DCE86AC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B7A1398-19F5-54EE-4087-A6D7912670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EEDB1F-7A37-F891-59B6-22240B612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6328C6-D74C-F24A-2C12-80F1E3C91FEE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DA25D9-8746-9085-A9E4-F10D5D796E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8.2 Active Structure Elements – Example 23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8E7253-747B-9328-BB84-D7B497324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C36101-7AB2-CAA4-8B79-68B481336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6576BC-D46F-D307-FF7D-B01D777800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213A2F-1BE3-B101-9331-C478940DD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564397"/>
            <a:ext cx="8911686" cy="4997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E6F6DC-18CD-D286-7E3F-DF7DC78DE9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653" y="1455174"/>
            <a:ext cx="4863862" cy="30286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893026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7076F-242C-418F-D4E0-4A5E48D92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7C88E85-342B-8A47-CF4B-020D693DCB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6275D0-A9FC-6AC4-79FC-B2819D707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12D8B2-DAE9-FF0B-DC94-3DA87BFC6FA7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039EEF-08BD-AC87-2033-17D225E96FB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8.3.1, 8.3.2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3CAB44-6661-AE1D-82E8-733109C70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DF53BC-38C1-8857-660F-BF0AF6542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2F018B-4F13-2F3E-269B-4A6253DE7B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F23D794-2FA9-B79B-D485-5256E22F1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26063"/>
            <a:ext cx="8763438" cy="5066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5B7959-4AA8-8731-6544-8D42E4D13B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882" y="2055651"/>
            <a:ext cx="4530623" cy="15980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78703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90F054-8D08-5FE2-1AA5-A082ED166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B57D040-D111-226E-94AC-FD998D552A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B6C32F-9123-7B84-0668-2403DC60D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1F396-67B1-F190-6A2A-DC303DEF2EC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58E4A-A034-35C4-73AB-E58C93720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667D35-C696-6C9E-8B2A-6541D49C2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2C86A90-CCAE-AF15-E45B-CFB481720D06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Top-Level Structure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BAA2727-0166-0BB1-A78B-42EFCA318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58743" y="1730477"/>
            <a:ext cx="9202140" cy="469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63F389-0E52-DEB3-A7C4-40791DA454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607" y="1943679"/>
            <a:ext cx="4303686" cy="29464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84226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735D7-9324-6D36-E998-1BA8EA3BD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5044A4A-CD21-AB62-9ECA-639DB346CF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79FEED-1A11-999A-FDC6-9E027E78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6312EB-F9C3-0E47-AC2B-81C54251E0B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0B1CEE6-5CDD-F73A-DBC4-51FB3B418A8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8.3.3, 8.3.4, 8.3.5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37EC51-29D4-A795-4D21-69A09DA38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FC2054-9D86-C48E-0DE9-7EA3C1D66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15505E-729E-4482-0106-9CECFFE45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C63BC8F-2E96-E3EF-E802-8DDB7F5EF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1902" y="1556932"/>
            <a:ext cx="8872710" cy="5049647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F5D02A-B6D4-66BC-BADA-CDD65CCB68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674" y="1998091"/>
            <a:ext cx="4604559" cy="20661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477464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002D2-4AC0-CB67-ADCC-34794EAED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4D2FD5F-6152-01DC-999E-4B8DC122E9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D4763-E3EA-5C3B-D29D-ED915DD08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3B5585-9B18-2EAA-9D08-75DE584C09F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7CCF627-F509-4297-3084-7E003F05BF5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8.3.6 Example 24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6CB536-180C-B93C-6A53-6C4DE6491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35342D-213E-C80F-1030-561E3F50C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D49286-BFD5-6B4E-A55F-602E3A0D10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BC9934B-FD22-19CB-9DF0-1F867F27E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27045"/>
            <a:ext cx="8765188" cy="5065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85AB46-8372-7FA4-C545-896FECE23E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56" y="1600717"/>
            <a:ext cx="5344021" cy="29008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24693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D8D63-D159-6491-65A1-17D4DA56E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B7DF612-88CB-FDBF-8AF7-0E1A913BDF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7E700F-44C6-34E2-1BA1-647E1D9C3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2321AF-91CB-A99B-8F23-D12451433498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36263B-ACD5-E53C-5909-0149515C02D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8.4 Passive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67E7A2-F482-D8EA-ED73-A928691DB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185523-2738-AA79-61F7-ECCEA2C80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4A738-EA32-3626-28F5-D176910E9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956E052-E746-DDF8-954A-9AD5E556A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641505"/>
            <a:ext cx="8978921" cy="495072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6C8E0C-E444-8CFF-4C47-13CB13052C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185" y="1763849"/>
            <a:ext cx="4363888" cy="23558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58927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C5069-D05A-8E50-26CC-4BECEBFE0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37A53DF-AB97-2F69-6C07-82BC36C5C6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C18FD9-DA10-1B6A-CECA-AE1A50BBD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46932A-1C25-718E-1483-9C1FD8877061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15CC4D-05FF-48C2-FA39-E2DB722FBB9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8.4.4 Passive Structure Elements –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BB49D9-AC12-CA16-C78D-399A2278F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217E8D-AA4F-C812-9A89-B70B7922BD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B967FA-C3DA-C202-24FB-93CC6F081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19CFE9D-F3D9-1FC5-F91F-858A5EC4F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785315"/>
            <a:ext cx="9343437" cy="4806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89F98E-D736-54C9-7994-56B0F04880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7" y="1350952"/>
            <a:ext cx="5083277" cy="31728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747753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7055C-21FB-C8FC-A7D0-1FCB6035D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8ADDFDD-DE9C-29F1-C739-B8627DAF9C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C59ADE-B0B2-2279-6231-B0BF431C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C6239-8B4B-6B74-385C-0672E25A95A8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212BAB-349A-213F-26A2-6F446FA1E65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8.5 Composite Elements – 8.5.1 Product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BB9B3B-3CDC-A479-04F4-2E8B0354D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FB25CF-2FB4-89B7-0699-FEB7BAB9E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110A82-0DEE-D43D-273C-005DC4382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38DCFF-C929-1465-44BE-2FB3F42000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31690" y="1668559"/>
            <a:ext cx="8365285" cy="4923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5E927E-79FB-0D12-99FB-0B28CDFEB9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20" y="1402786"/>
            <a:ext cx="5209036" cy="30607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446907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58910-8CF7-64A4-77A2-7640491B4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0B09B00-BA6D-816B-8177-8382618115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D057F-041B-B5EE-F4F2-1ACCC2373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DC1D9-60AF-B219-0BF5-6C3A5ED26BC3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AB9D3F-D463-CA38-B976-6DA94747F01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8.5 Composite Elements – 8.5.2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26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5C41BC-1183-05C5-2DC8-B56E0DAB0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6B71ED-A1CE-C6D2-F65A-4774C33EB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CB6D89-EA5F-DCF9-30C7-60162E5865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6D181D7D-79A3-5A92-7D74-50931CEC0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561609"/>
            <a:ext cx="9248229" cy="4974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CC2340-7963-F77C-FF74-F5695618DA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08" y="1600718"/>
            <a:ext cx="5392423" cy="26966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51864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28A30-1B0A-3588-6892-8B4AB64A2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D6476C4-E22C-C1BB-A67C-7CD1ECA923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26B867-C8CF-3637-0623-324E68A6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5DFB34-0020-E1BC-BE2B-138660F2D384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76F20A2-E0E9-D92D-4BF9-7E7AE8FBD22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9.1 Application Layer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896090-29C9-4085-6CE6-23D45A60A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5D8E8F-3E11-4749-691B-5251BE18C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B983D0-D3EE-FEAC-458F-D23A34FF64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57547C2-25D8-B8DF-EB5F-FD1C386E9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918768"/>
            <a:ext cx="9234837" cy="4497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0BAE8A-6106-9CD2-050F-AA17EFC5A1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86" y="1487310"/>
            <a:ext cx="5210059" cy="29909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391167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44773-CCBF-2114-B5D7-EDF8DBAF7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6CEAE06-FC1D-88BA-3977-9ECDDFD55A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465DB6-1963-6CEC-7EB8-B34F4C9FA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3F8CC-8562-6DDC-102B-62C1B97FB80B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4F4C98-BE1E-98C5-03B3-CBBE59FDB2D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9.2 Active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97805D-EEF7-7250-41F1-ADCAAD7FF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072DDE-9808-40C7-7353-1E969B3A8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3B4A7B-3A6E-070E-8B5A-A297BA1CBC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86ED546-2C8B-74BA-9C2B-CB0968C9E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6903" y="1918431"/>
            <a:ext cx="9331162" cy="4673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0EF395-E451-F32E-3964-59A73636B7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0" y="1895010"/>
            <a:ext cx="4935244" cy="21476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628539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165A5-D733-72B3-6E94-42C29CC54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4595E5E-2F1C-0044-2C6D-1B943D7DCC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B9EBA6-715A-52EA-0079-0DC690798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0B9775-5E0A-B7F1-0CBD-15137F157384}"/>
              </a:ext>
            </a:extLst>
          </p:cNvPr>
          <p:cNvSpPr txBox="1"/>
          <p:nvPr/>
        </p:nvSpPr>
        <p:spPr>
          <a:xfrm>
            <a:off x="25529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34DB3F4-7C31-08F1-04BA-FC0D8B702F5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9.2 Active Structure Elements -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22EFEA-5FD9-F0C0-8288-770A8A6A5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29061A-2162-48A5-B63B-8F77A6FC4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64AF1C-E6B2-438A-2311-D921865807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58FFE0-CAB9-D022-74D8-CF320791F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9994" y="1975961"/>
            <a:ext cx="8529451" cy="4603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63F681-42DD-B7AE-8264-D23D20E831D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411" y="1857212"/>
            <a:ext cx="4849228" cy="242722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0795722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C6EA6-BFDA-131E-6B09-1746C2F24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FBAD2EE-19D5-E25D-9B87-995F569D5A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8B88F3-7F42-5757-E40A-62709079C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899328-13B9-D3F5-A0A8-743BD2B461AC}"/>
              </a:ext>
            </a:extLst>
          </p:cNvPr>
          <p:cNvSpPr txBox="1"/>
          <p:nvPr/>
        </p:nvSpPr>
        <p:spPr>
          <a:xfrm>
            <a:off x="25529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CEF176-A7D5-21D3-3F43-46C30872EA9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9.3.1~9.3.3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Function, Interaction, Process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D50E4B-4EC4-1790-69D6-83F0FFFE8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A0FFB7-C46C-1EEB-0966-233D6E767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04A39B-2601-2D2B-6E97-87A3E87BA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9257A70-4C61-77B4-E7D8-E9C61B385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898516"/>
            <a:ext cx="8094740" cy="4722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F2F2F8-FA09-5C9F-9630-FF8328BC9D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29" y="2023797"/>
            <a:ext cx="4871128" cy="20794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34445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223CED-7747-BE58-5800-3B815DF6C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65A4C4A-F767-925F-814B-07B947B3D4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B4B2D6-7996-B0F5-3B4B-9FFC85195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88008-D053-AC36-8B84-07B054B6323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8E1B49-BD1E-2E59-DD93-90B107F3C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A499BB-8978-5D62-BE8D-5B8727BFA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80FE64C-3C67-D67E-300B-E2301A71EF7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Layering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12EC745-745B-06B6-9DC1-D08B42E80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94039" y="1533137"/>
            <a:ext cx="8911687" cy="5096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25358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C18A9-88CD-4279-6B69-BEFAD9841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D57159A-A561-958D-04AB-AF2C24B540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85C70-9919-20C8-0710-85FA0DF9B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2808B-D556-3758-A398-9B083D839B1B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A9EC3C-D6B0-8578-662B-6C6CC8D0898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9.3.4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Event, 9.3.5 Application Service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D4846E-2713-9636-1A78-67B16F74F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957072-2E35-C303-139A-43EA1155EA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8DFCC6-4075-8477-1496-2665D1027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B6ADB42-5736-4910-49D5-07C5063DFF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918768"/>
            <a:ext cx="8684676" cy="4715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8D01D3-D905-38BD-2C9C-AA3DF36249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0" y="2152797"/>
            <a:ext cx="5195399" cy="16254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840546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68B4F-DD92-4A43-73F3-70F5B361F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571267-3266-2744-E2B8-CA4563AD67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AA026-DE93-C8AF-EC3C-781B18941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E926F8-3304-8243-25BD-06F29597936F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B9C468-F764-D980-76FE-97387E61175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9.3.6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69F0F4-7970-9EC9-9E84-76CD02E3D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D3E75A-E499-9831-75E9-0C8EAAA55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DBC6F6-C3AC-BF23-033B-CDECF53BC7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FD8F3B4-8787-CD82-7B17-05C239B1C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00188" y="1612491"/>
            <a:ext cx="8617824" cy="4979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353297-667C-3D88-52D8-B37F4382FB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20" y="1574693"/>
            <a:ext cx="5115278" cy="29884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541767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3021E-D519-DAF6-41F8-11A052347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2D9F03A-6F84-7A71-4CF7-BDBA08EE03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E25AF4-E003-20AE-7523-D8BEEFBC9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4DA938-02EA-6BD4-4C4F-187216883097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06604A-A550-2246-9EE0-0AB9FB882DA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9.4.1 Data Object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820859-14F7-7C1E-710F-9B48B6A4F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3D2BAC-3662-51D0-A5D5-EADE6B168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38158C-0AD5-2F9E-B414-E98ABCFA50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68DB4C2-7EDD-6CC9-1334-5685A729D9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10406" y="1560200"/>
            <a:ext cx="8088768" cy="497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5E90B6-88F2-F791-2C3B-EC4EEDEE0A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686" y="2331273"/>
            <a:ext cx="4640025" cy="12083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567822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1951D-9625-3ADE-546F-DDCD75C90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678466-CBB8-F536-3ACB-442AF5AD8C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3054567D-5C25-1757-E52E-211662BA4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28194" y="1826106"/>
            <a:ext cx="8559238" cy="4757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750F78-9A04-B763-4BC4-8B8DD5E3A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1109A7-225C-2158-A681-FA9C8288491D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73DCF31-13A3-687A-5BB9-EA2C720852C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9.4.2 Example, 9.5 Summary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ABA88E-033D-5281-170A-1CF4641E8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13E06B-335E-834C-6F04-F8EA7C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EECBFC-B129-23D6-C732-EEEB42C84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4E65A2-419A-C622-821D-59D98D81F8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600718"/>
            <a:ext cx="5010686" cy="28274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421954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EEF64-FFFB-32C7-69DD-568E90543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CA6445-DE20-7C86-63B4-BA0D3EE8B2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836A9C-51C0-78D4-4BE1-5A0CBF557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4A28A-4A72-0766-812A-7DFF9667301F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F40DF7D-06C0-0AC0-813F-93C30BDBE84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10.1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A67BF-4C08-50BC-F641-AC4683F06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343A51-F101-74DD-CA43-D960CBB17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A16C00-D672-BED0-3300-4BCD979421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3A5B34D-437F-83B2-9612-6B432095C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20754"/>
            <a:ext cx="8628064" cy="5071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0B7199-9831-81E6-79C8-5824D97CEF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7" y="1356798"/>
            <a:ext cx="5299587" cy="31804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166332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FCB73-A167-E4AB-DF8F-A3C66BB6D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8325899-DF8C-950B-420D-36B89F28A0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01D16B-844A-AEFE-1367-D84E18D66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752551-EA98-E56F-8C13-AEB1165598F0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325BC2-F0FD-390D-2857-6F1AF5821F3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 Overview &amp; 10.2.1 Node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6A9A03-297B-5F7D-C3DA-928ECCF89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57BE5A-190F-B7AB-5A33-84EE59FD37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B93214-AE32-A896-70A1-7E7ABD47F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741D90-4FE7-2B8F-D4FD-21E64FB9A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840123"/>
            <a:ext cx="8596185" cy="4774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B5D38F-A41A-8393-02CD-44A90978FB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596409"/>
            <a:ext cx="4837471" cy="28639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9E5D62-815C-775A-BAEA-19385A2926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7098" y="2494219"/>
            <a:ext cx="1860257" cy="466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72814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F4107-50EC-609D-CA14-2CD8BAB18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85A43CE-7A6D-F405-DCD1-10F1446D84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ED7600-6018-7DE5-FCE3-EB6C8760A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CB60DB-6E4A-65CF-C908-C799788A7AA2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8720E99-4A4D-D964-C721-D5D4A22CCB3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–10.2.2 Device &amp; 10.2.3 System Software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3FC196-9176-35EA-A73A-4E137EF74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0D1234-B029-D754-78F3-EF78A0FEF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DCCD8A-BC28-7177-6C52-F945095ED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D3BE43-B4EA-87D3-A5B9-70BC3DADF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33369" y="1665289"/>
            <a:ext cx="8288592" cy="4915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A613F8-85C1-0C4D-9A19-5B07563A75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325" y="1793383"/>
            <a:ext cx="4656968" cy="13118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E4B3D1-8DF3-BA3D-6F7C-C971195FF6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325" y="3096885"/>
            <a:ext cx="4656969" cy="13118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728926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CA08C-C1F1-A52E-6A56-F3811A2AD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8BEC099-A07F-AE49-A653-921F9F9E08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081511-23F5-58F4-87BD-C6C3AF069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4019A8-A639-8BFE-7ACA-A6463797E003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E34358-80CC-ED4D-37E1-A793D87C0F9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–10.2.4 &amp; 10.2.5 Technology Collaboration &amp; Interface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3D4748-8AC1-66A1-04EB-CB9CFCE15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2FACE44-3ED1-7FF7-E1D2-3D6A55947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5104A4-2E54-95CB-3A31-E92DCD2784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3B9E6A63-228E-A2F1-3DEE-EA77CF61C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13703" y="1647057"/>
            <a:ext cx="8377084" cy="4921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955E94A-6022-4FF2-BA9F-BA549D0814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1812434"/>
            <a:ext cx="4497834" cy="11570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FB9D32E-FF3A-46BB-3010-9FF3C745B9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720" y="3049663"/>
            <a:ext cx="4497834" cy="11491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337837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B5134-3FC5-54E1-6EA3-3C2411B64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705B2AE-2D98-52EC-3DA0-D4EA25CD6F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C92810-BCCC-93A7-3577-7580A07C8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6D8331-01B8-E8A2-307F-8FB643B37014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97B334F-E2AD-9D3B-7062-EB334053CA8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–10.2.6 Path &amp; 10.2.7 Communication Network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B118C5-61CB-DC9C-5A94-E0FC37713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33B2AB-FDA1-D7BF-1E2A-BD86BD9FC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77A280-337A-7B7E-C830-FC3BC3AE0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DEADF9-B1D4-B8B4-D0CC-594BC34B2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28027"/>
            <a:ext cx="8766936" cy="506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6D975B-7276-5610-5102-381E0A25B7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21" y="1741956"/>
            <a:ext cx="4536567" cy="12275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12EA03-FE5A-1C1B-63AF-C1A2ADF1FD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921" y="3044612"/>
            <a:ext cx="4536566" cy="12275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605709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046C7-6C94-8C7F-C9C6-331F51493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E5C34AD-7937-80DC-691D-784472A638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02CF0-2A36-5928-29D3-36D69D043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0ABC6-B825-E9D7-9515-633FAAAA5BFB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6B0B06D-BFF7-2B62-B0FA-43A2E692FF2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–10.2.8 Example(30)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7CE3EC-091D-06B2-0A79-F97BC2A46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0F1F2D-04D2-85CE-22E3-7D83CC81C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BCD88F-F3A5-6A44-F558-44DE0BEC3E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640A6A3-3A35-0C5C-D2CD-AB1FCD39F9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10349" y="1894441"/>
            <a:ext cx="8216414" cy="4706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C1615A0-5E7C-5D4C-6163-D86021CEBC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465007"/>
            <a:ext cx="5093110" cy="30588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60556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C49AEC-97EA-7075-525E-CC141B562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EF6F96-76CE-9B5C-459D-B8FF273E16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3B748F-F491-EE87-B3A9-093062AA0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06539A-93AE-4AB1-4E73-AEB009AE690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2C382-0C76-05BC-9D05-CEC83AB63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799C8D-0D6A-306E-6159-0DCE9CD4A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78D79F8-615D-1E96-9A54-CE80B9DAF39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Core vs. Full Framework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0A5FC71-2348-FC5E-EE78-632AEEF7F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31690" y="1473331"/>
            <a:ext cx="8426245" cy="5096247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8BC080-4985-78C3-7A5B-AD3E5B4855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6223" y="4030124"/>
            <a:ext cx="3021883" cy="1673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2A9213-C75F-9477-9717-0B5242BC05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4184" y="4035861"/>
            <a:ext cx="3021883" cy="1667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48273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6FAA2-1204-2E8D-E2D7-AB584635E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54A4A3E-D101-3B5B-7121-B99B13DBD6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A97013-5825-07A1-1B92-5790F7264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AA9EA2-92BA-CDFD-9903-D12D8D0F4FA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EC09C58-F229-2103-D7CE-02C70D6A8CF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 Elements – 10.3.1 &amp; 10.3.2 Technology Function &amp; Process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2F8F34-A5BE-85BE-8BE6-BCF63FD74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A88B79-4064-151A-B95E-36BC9A6DA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A8798F-34E7-2CEC-0391-CC45F34EF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CFB96F-54EF-198A-2361-EFD6DB383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718227"/>
            <a:ext cx="8697622" cy="4861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2911E6-C0D5-AA4F-B567-2962DC1F03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141" y="1857212"/>
            <a:ext cx="4716008" cy="11723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FDC0C0-61DC-13C9-6DAE-B89948D8AB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897" y="3066192"/>
            <a:ext cx="4768896" cy="11459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950371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2780C-4615-129D-2D83-34D72893E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5DEA66F-3DC3-480E-E176-E7980301DC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329CCE-2FA1-5391-B9F0-016CCA099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E04A8-54B1-D01C-E4AE-BA90DE678B7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82BC53-9A8D-D385-181A-AD417852682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 Elements – 10.3.3~10.3.5 Technology Interaction &amp; Event &amp; Service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D62585-53AD-BD29-843B-C7F61E40D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C39697-B525-3356-C25A-D512B25BF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8A3153-242A-02B3-9D46-6A5AB6804C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11DC498-5737-DDBC-AD82-BCB7AE37F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628775"/>
            <a:ext cx="8989474" cy="4951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53EE6B-705A-4136-8553-7A5098D033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243" y="1709213"/>
            <a:ext cx="3190827" cy="9183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C0C657-D49D-9FDB-1EF7-D0D058CEFD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2243" y="2638480"/>
            <a:ext cx="3190827" cy="8513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0265E3B-8A99-EF0E-C416-0F9D36DEA1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2134" y="3492434"/>
            <a:ext cx="3210936" cy="8580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90933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313DF-E503-ACA4-3534-3907C3CE9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11477A9-FC1E-528A-3378-D1BFCD5B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E0BB83-20BD-0369-8068-F3E3C6175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3DCA10-C245-B1AC-4289-810A9B80582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7A31069-B836-08EA-1C70-B8176786578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 Elements – 10.3.6 Example(31)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92432D-8281-4094-09EA-7F25F00E6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59D21B-B4F4-1422-A5B9-C7F90DDB0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E0DE00-4B02-BE4D-6871-B4C197BBC0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9085C6F-9F65-27B8-83B2-F8D64DC95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3652" y="2128292"/>
            <a:ext cx="9369642" cy="445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8757B2-F37F-186B-BE4C-4DCB2F49FB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072" y="1558635"/>
            <a:ext cx="4128075" cy="28689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090047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A3631-DCBA-1939-9244-B3A9BFFCF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8B2FC9E-E805-5F62-B587-181DAB36ED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CFD375-F306-CC51-3958-A58CF647B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F9082-8ABA-A7D2-D44F-4EC3F83B36F0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FF49EA-25C5-EC25-D94F-53CA1B9EEFD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Passive Structure Elements – 10.4.1 Artifact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C0EA2-8CAA-4744-388E-1DAF10DF5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3AA51A-18C4-35FF-29DC-C5F27B654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108C4C-0813-52E5-9AEB-56D68D0FA3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8B9C33-994D-7844-C589-03B3684F2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46823" y="1918769"/>
            <a:ext cx="9508425" cy="4501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D723C2-848B-B6CB-3BA3-1FF2B87984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852" y="1469615"/>
            <a:ext cx="4494122" cy="30859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630061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D866F-4D1B-84FC-5ED7-A7F7E4B90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4392B06-F0E3-2DBD-0743-B216FFDDCE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6B717C-254D-58E0-B7D8-BC34A2A2A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61C691-180A-1779-CC2A-D8CC8016106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60A3383-AB67-4241-0ED8-1A3E8A8B00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Passive Structure Elements – 10.4.2 Example(32)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25F1DE-353D-E0E5-CD63-98E8D824B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7B3BB7-098B-70C5-F723-E977BD25D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C7AC8C-EFCE-EABD-9DB1-A6F605423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BB21F5-C9E4-F8AB-6AFF-8422A36D0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74701" y="2161888"/>
            <a:ext cx="9361660" cy="3982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587B49-A5F9-474E-3C88-D9C269342F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652" y="1634637"/>
            <a:ext cx="5225048" cy="27532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722924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F6EC7-4997-B90E-268D-4F4934B80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F85D8C0-64A4-303A-7083-15E3F16D47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63B4A2-0FCA-B019-534F-86D7AC962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C5E5F-D392-CF57-B61B-B223CF6FBA1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9D7B7B-90EA-142D-0E55-E4F9BDF5C4F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10.5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Elements Meta-Model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3F58B7-2ABF-2681-6644-6A06E6A14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D6880E-2A35-DD49-1A65-35C711F40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5A597A-ACE6-1A6C-A6FD-0D702B460E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7D20D9-4433-3371-EB8C-D159AF4EC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89213" y="2151171"/>
            <a:ext cx="9177776" cy="3853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284340-E4FC-0C44-5C68-3C32859BFD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7" y="1661593"/>
            <a:ext cx="5397911" cy="27605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955377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B1118-7113-16C3-DEFA-E705DB176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44A1519-B725-D0FC-C1DD-593814E640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EE8A7F-F3AB-AEF3-07F7-44B7AA0C8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AAD89C-E9D9-1AD9-8899-0C28C872207E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91E2214-8BEF-824C-C29F-A5198FEDC61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10.6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Active Structure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FF4FEC-C9CC-5330-CBD6-32DB12A17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CC9777-8F39-471D-20D5-D7E35EBEA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FD0A78-D8AA-C29B-E8FA-06444BFE39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C2DC000-3BBE-89B4-E000-6CE1B30805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89213" y="2226562"/>
            <a:ext cx="8915400" cy="359232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D36C50-951D-50F9-B1EE-6A1C66901D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087" y="1960789"/>
            <a:ext cx="4461814" cy="20507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007409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352C3-C807-656E-7EF1-6B05866E1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B73E3BE-3588-591A-065C-3FE6D6C3B4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3B5356-9FB2-F5FC-CA77-0D9ADDF86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829F9F-4E9C-EC16-1257-480B0306D82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FE17B9-5CF4-9E64-36A8-629A620E47F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10.7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Passive Structure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D007E3-9598-6B30-2E11-65733C6E8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020A12-C427-7730-319D-148B8CA86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9E560B-8640-4343-65B2-1E0E5D0DB8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60C6372-5DA9-D411-2781-CCB4267767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16291" y="1945857"/>
            <a:ext cx="9354912" cy="4646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077E3C-3256-B50F-792F-984EFFDB10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290" y="2310023"/>
            <a:ext cx="4670323" cy="12590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570478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10227-9368-3A03-68E1-F50879987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08AFABB-8698-F3DA-9845-EB1F779FF4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CA7AF8-E9A0-0229-B53A-535711232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CAC8D5-85EA-CD71-AD8C-B9FBE6A53EB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DEE6C6D-FF27-2E85-2C56-705945973AE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10.8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&amp; 10.9 Summary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A7DA52-4D3A-4140-C170-F88E5F39A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C93C5A-AB39-7285-0C77-814EA8C57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B0AD89-2EF5-E303-0696-AAF01A0233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14C405-1CBE-890A-1360-BE6BB3CB7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9322" y="1918768"/>
            <a:ext cx="9444961" cy="467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73D382-4A22-8F64-D71E-E6A4D623AB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4" y="1465006"/>
            <a:ext cx="5211098" cy="30027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905207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B00E8-566E-674F-7595-1A262F108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EED8D74-C5F4-DD8E-C6EC-8FDDDA4A2C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0BB835-319A-1150-BBE5-461DCDDF6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3199F6-6BCF-1661-3529-4E3B2725FFD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A96075-75F8-6BED-6AD1-F7911A3C985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11.1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Alignment of the Business Layer and Lower Layers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FD3ED9-B709-3DEA-8A16-73A6FD279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37058A-E024-2B50-284E-7AE4DCA7B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CBEBE2-BBFD-67E0-63AB-ED56D74A20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008F3CA-17F0-4508-FB4D-019EC8EEB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04460" y="2074606"/>
            <a:ext cx="9364959" cy="3929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7501A3-71E7-205A-0991-EE1FBA63E2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316" y="1600717"/>
            <a:ext cx="4837471" cy="26187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749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C7B74-F6E8-5E58-0809-696CD9409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3A683A8-B37E-6E09-90E3-5A0A0C5291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8C56DD-D422-A081-9D44-309763D59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A6DA76-4D7B-C924-AAE4-7A7D689C1DA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5AB9E8-F3A3-D520-E00D-F6E5DBAA4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940F92-CF3F-0C83-A256-26D1DA993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3854702-5272-C348-B752-94B0761AFF9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Abstraction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EE7C4B89-C5B1-54E1-3ADD-958CDDBBE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02194" y="1632587"/>
            <a:ext cx="8505386" cy="4926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99015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E65DA-7C4D-732A-667D-8F87323CF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EBE2817-D9F9-1276-DBCE-FC5414D103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D1D980-69EB-3248-F082-ED6A2D43E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6F7CAB-AECC-6403-978A-0DAED69A723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26B59F9-EC39-DB53-4EFC-6F0E9697F28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11.2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Alignment of the Application Layer and Technology Layers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30F1A9-A83C-C406-93EF-0B6934AE4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D078DC-660A-B82D-A97B-A997B3D35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FE0D10-508C-FD5E-DE1A-E10AE2665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15A789E-0B41-6179-BE37-14FF815EF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07898" y="2500242"/>
            <a:ext cx="9616417" cy="4080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D5E9B8-28F9-B391-5C65-1F0490E457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10441" y="1762666"/>
            <a:ext cx="8302390" cy="15227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901455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AEB77-DAC9-9616-40F7-6035C3DD6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11F166E-87B4-3C64-75D1-1530D608B9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462631-D538-46D3-DD7E-E6FCC993C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D74724-9C21-3A4A-A520-6D67323F47F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AF5597-779A-79A4-3994-B62A78F6CA8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 Relationships between Core Layers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11.3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9D5125-CD40-4803-61E5-25174619D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9C3069-7EB6-8FCD-63FB-040A52456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797381-35E0-C136-3C40-2773683EF1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B33B0A8-353F-83D9-CF92-5B6CB2893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2280112"/>
            <a:ext cx="9333533" cy="4312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ACD815-20F6-C8C1-9D32-0882396B06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19" y="1550675"/>
            <a:ext cx="4593733" cy="21829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128520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73C08-FE1E-9873-2403-4E1E10395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3240430-ED92-4CAE-EB30-353D97E374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08EB23-F5E2-D1A0-BF20-CF68B8D89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03F744-244B-1E17-1746-F51595AA7B8C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D0A67EE-7FF9-AC4B-A3B2-36F2C061DEF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12.1 Elements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9CBCF2-1570-AB65-2F68-1C583AAD9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F943E5-0EE6-C9DC-8383-BA327C6A0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257685-23B8-ED51-B8EC-7D04A7FC6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9BAB2A6-DE75-2684-B653-D93B8ED12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7651" y="2133599"/>
            <a:ext cx="9444700" cy="445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6290ED-CC39-C7FF-120D-E04A3CCFA3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1661594"/>
            <a:ext cx="4163391" cy="20439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248764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0A734-CF95-D63F-46DA-E86FBC712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BDC09DF-180F-1AA7-BA6D-0AEC0F09B4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B09A3-D6CF-CBF9-4011-D12E3CE55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841BEC-EEB2-833F-A282-7BEF7FCCE64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4657FD1-5A2F-540A-82BB-38B0955B556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12.2 Elements Ontology Setup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D97563-304F-3C33-788F-B3193A582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C87E31-437E-FC04-28EB-362E07F3D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66264C-C7C0-BB9A-DBD5-943F160BD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5D11D1A-4BB9-23B5-E656-EC1F00635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90422" y="2005781"/>
            <a:ext cx="9349071" cy="4404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EA35D3-36D6-9E11-B157-FA7CC9D4CC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67" y="2553673"/>
            <a:ext cx="4469039" cy="8853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2519280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058DB-9324-5B18-786E-1EB39A5F6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D6F5BB8-CF23-E221-39D9-73ACF1BE16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1942B3-80CA-B829-76C5-A6C02B312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582F6-0EFA-3E03-57CD-6C24B530E0F0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F9F8553-5C76-B716-ADF5-D6B779C64DC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12.2.6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64AC70-3D80-A9CC-4493-C660AF7B3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BFDAA6-08E7-8F31-65BB-D4A0FEB0B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C16D9A-54A4-49C7-9C35-1CD0DAC024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79BB98-25CA-AD48-78EA-452C309CB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06659" y="2399071"/>
            <a:ext cx="9024607" cy="4193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BB13FA-45A5-7D90-5EAC-2ABA3E4DBD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023" y="1575080"/>
            <a:ext cx="4118383" cy="24355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124019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AD4EC-A0B9-C613-5A24-7A1F7577B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1736BF4-D8A5-51F9-8779-198DC97A54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6764AD-B2A6-3FCF-EC40-C7AB7EBEB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B76D8B-AD0B-2828-12F9-21DFA041CC5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7F5660C-D355-3F67-8CA3-4971B9396C3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12.3 Summary 12.4~5 Relationships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303527-A897-6BF1-9BCA-AA9E82393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5CA76-C605-F4CF-820D-3AED8DB2B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BA8FEA-D93F-1A72-4675-A0A54F4BE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E221170-20D6-4C3C-7118-BA1EB4BA3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2412" y="1882555"/>
            <a:ext cx="9149653" cy="4716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0DDB4F-7AA7-2BAC-8A16-3E89992E53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484671"/>
            <a:ext cx="4896464" cy="28359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659013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51B2F-4BD6-624F-BB72-2661D4C4E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5B97B47-38F0-AFE4-FC64-7AB8EFA902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CAD3F2-9288-4500-0F40-BE60E5F50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D38B02-A676-2DED-055A-48D12BACE48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86DAD3-D200-4F93-C1CA-C2B3FAB72B8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Stakeholders, Archi Views/Viewpoints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13.1 Introduction 13.2 Stakeholders &amp; Concerns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ACFBA7-2431-2BEE-A0BA-0770C0FA2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EB2AF7-7BB8-C701-6C69-80B3B6833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E6A796-AA20-9FD2-F74E-5A84DDE6BB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0A259D-DAB7-6674-2E8B-BF3F997AA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85858" y="2133599"/>
            <a:ext cx="8907448" cy="4355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EA6AAC-9802-2D76-B1EB-67D5BE1848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970" y="1355388"/>
            <a:ext cx="3465237" cy="30794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973789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7AD61-9BE8-CC5E-908D-37C600E55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33B19D1-BE46-7321-1B32-CC4B2CDD03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BDC60D-28F5-C306-DCA2-913B437DA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5301F9-989E-D27E-97EC-8A0E718673C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7F7F66D-7B6F-1BE2-F260-8A691A16118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Stakeholders, Archi Views/Viewpoints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13.3~5 Architecture Views &amp; Viewpoints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2ECDCC-C13E-485A-BB5D-342AF40CF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37F146-331E-E376-ABA0-553F508EE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65B851-DC98-296C-3C56-A4CFF60EA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54D9B03-55D4-BC2C-B79E-CD59D38D5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2061876"/>
            <a:ext cx="9418275" cy="4530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2A1A9E-2CDD-01EA-C5F1-ABA98ECBAD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484" y="1541780"/>
            <a:ext cx="4429265" cy="28466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181915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22917-AABA-7498-FD40-1B9521A29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0809AAB-9748-023C-D01C-2445392F34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60AEC3-C037-0B00-AD0E-B142D018F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41660-96FC-9D5C-1B66-6B855721FB2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3C2C28C-3B89-8882-0C4C-E9C5FB0AD33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14.1 Adding Attributes to ArchiMate Concepts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25B2B6-A81D-9887-DC1A-C187426C5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3620D2-5A7A-A671-FDA9-262AB7E94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129F3B-CA2B-77C4-FA63-8338FECF73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865C33-9D0B-B06F-6E69-CE7C3E099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918769"/>
            <a:ext cx="9264777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E8586F-77B1-0D22-43FA-B450867C78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9083" y="2094961"/>
            <a:ext cx="3019846" cy="17528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532169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43C5D-F21C-6CFB-33A8-8C50CF52B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B2554CC-C4DD-4404-4E72-8D93F59AF0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BC9CD9-6429-8E87-5B2B-D27D5D0C0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443F1-FD09-30FD-444C-A9EDB94835D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C0A8FE-BB05-3605-434B-9A5E170733C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0F6DBF-041B-A525-EE7D-B7B27C900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36EDBE-EF8B-5BAD-5BDC-18FFF2B7E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AD77A14-63D8-9762-808D-DB4C46ED48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EC4CA03-1262-DCD9-2BB2-12BB3A5EF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29352" y="1844642"/>
            <a:ext cx="8500764" cy="4734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72E4CD-5B82-A006-0D7A-EE0492CB50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1797" y="5083277"/>
            <a:ext cx="4851748" cy="16554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4815275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2C7EEC-86F6-4CA7-805C-CB656E6A635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C8EDA9-70CE-4A62-99FE-71B395D1BB0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8664C2C-082A-4164-A0C5-E616AB2AD5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Event design</Template>
  <TotalTime>46424</TotalTime>
  <Words>3155</Words>
  <Application>Microsoft Office PowerPoint</Application>
  <PresentationFormat>Widescreen</PresentationFormat>
  <Paragraphs>786</Paragraphs>
  <Slides>176</Slides>
  <Notes>176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176</vt:i4>
      </vt:variant>
    </vt:vector>
  </HeadingPairs>
  <TitlesOfParts>
    <vt:vector size="181" baseType="lpstr">
      <vt:lpstr>Arial</vt:lpstr>
      <vt:lpstr>Calibri</vt:lpstr>
      <vt:lpstr>Century Gothic</vt:lpstr>
      <vt:lpstr>Wingdings 3</vt:lpstr>
      <vt:lpstr>Wisp</vt:lpstr>
      <vt:lpstr>Build Ontology View on ArchiMate 3.2 Specification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228</cp:revision>
  <dcterms:created xsi:type="dcterms:W3CDTF">2024-12-21T02:49:35Z</dcterms:created>
  <dcterms:modified xsi:type="dcterms:W3CDTF">2025-02-04T03:02:57Z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2024-12-21T03:09:30Z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183a31e1-5934-4b96-a00c-128fbefd1968</vt:lpwstr>
  </property>
  <property fmtid="{D5CDD505-2E9C-101B-9397-08002B2CF9AE}" pid="9" name="MSIP_Label_19540963-e559-4020-8a90-fe8a502c2801_ContentBits">
    <vt:lpwstr>0</vt:lpwstr>
  </property>
</Properties>
</file>